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9"/>
  </p:notesMasterIdLst>
  <p:sldIdLst>
    <p:sldId id="276" r:id="rId3"/>
    <p:sldId id="277" r:id="rId4"/>
    <p:sldId id="636" r:id="rId5"/>
    <p:sldId id="1021" r:id="rId6"/>
    <p:sldId id="1037" r:id="rId7"/>
    <p:sldId id="1045" r:id="rId8"/>
    <p:sldId id="1046" r:id="rId9"/>
    <p:sldId id="1014" r:id="rId10"/>
    <p:sldId id="1018" r:id="rId11"/>
    <p:sldId id="630" r:id="rId12"/>
    <p:sldId id="631" r:id="rId13"/>
    <p:sldId id="1019" r:id="rId14"/>
    <p:sldId id="1048" r:id="rId15"/>
    <p:sldId id="1038" r:id="rId16"/>
    <p:sldId id="280" r:id="rId17"/>
    <p:sldId id="287"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54" autoAdjust="0"/>
    <p:restoredTop sz="95033" autoAdjust="0"/>
  </p:normalViewPr>
  <p:slideViewPr>
    <p:cSldViewPr>
      <p:cViewPr varScale="1">
        <p:scale>
          <a:sx n="82" d="100"/>
          <a:sy n="82" d="100"/>
        </p:scale>
        <p:origin x="1190" y="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12/5/2023</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C82A70FB-A502-C175-3A58-5C749A0AAC28}"/>
              </a:ext>
            </a:extLst>
          </p:cNvPr>
          <p:cNvSpPr/>
          <p:nvPr userDrawn="1"/>
        </p:nvSpPr>
        <p:spPr>
          <a:xfrm>
            <a:off x="5158308" y="2060848"/>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1793FB7-889D-5C44-385E-0E971FA3F427}"/>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800E103-01D5-25C9-BBF9-6ADA7D25E391}"/>
              </a:ext>
            </a:extLst>
          </p:cNvPr>
          <p:cNvSpPr/>
          <p:nvPr userDrawn="1"/>
        </p:nvSpPr>
        <p:spPr>
          <a:xfrm>
            <a:off x="1149575" y="5429017"/>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D58D817-D4E7-5B8E-7355-87AC7585C583}"/>
              </a:ext>
            </a:extLst>
          </p:cNvPr>
          <p:cNvSpPr/>
          <p:nvPr userDrawn="1"/>
        </p:nvSpPr>
        <p:spPr>
          <a:xfrm>
            <a:off x="4469825" y="2999246"/>
            <a:ext cx="3812716" cy="3812716"/>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A99B7D0-499A-F19B-6BA2-9E9DCD075269}"/>
              </a:ext>
            </a:extLst>
          </p:cNvPr>
          <p:cNvSpPr/>
          <p:nvPr userDrawn="1"/>
        </p:nvSpPr>
        <p:spPr>
          <a:xfrm>
            <a:off x="8054616" y="11856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ED1B19ED-204D-8330-E4A4-1A23808869CF}"/>
              </a:ext>
            </a:extLst>
          </p:cNvPr>
          <p:cNvGrpSpPr/>
          <p:nvPr userDrawn="1"/>
        </p:nvGrpSpPr>
        <p:grpSpPr>
          <a:xfrm>
            <a:off x="8562250" y="3277153"/>
            <a:ext cx="2904036" cy="2645386"/>
            <a:chOff x="9041297" y="4161587"/>
            <a:chExt cx="1785896" cy="1626834"/>
          </a:xfrm>
        </p:grpSpPr>
        <p:sp>
          <p:nvSpPr>
            <p:cNvPr id="18" name="Rectangle 21">
              <a:extLst>
                <a:ext uri="{FF2B5EF4-FFF2-40B4-BE49-F238E27FC236}">
                  <a16:creationId xmlns:a16="http://schemas.microsoft.com/office/drawing/2014/main" id="{F84A6709-CAFD-6139-D719-F1F7F836BE24}"/>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21">
              <a:extLst>
                <a:ext uri="{FF2B5EF4-FFF2-40B4-BE49-F238E27FC236}">
                  <a16:creationId xmlns:a16="http://schemas.microsoft.com/office/drawing/2014/main" id="{DFB6F436-3DA2-7709-9300-242959DDC9B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21">
              <a:extLst>
                <a:ext uri="{FF2B5EF4-FFF2-40B4-BE49-F238E27FC236}">
                  <a16:creationId xmlns:a16="http://schemas.microsoft.com/office/drawing/2014/main" id="{0B50568F-8EAD-1929-232B-7444C9752B0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82AC3FB0-91C2-F0CF-FF4C-DEF137AEFD8F}"/>
              </a:ext>
            </a:extLst>
          </p:cNvPr>
          <p:cNvGrpSpPr/>
          <p:nvPr userDrawn="1"/>
        </p:nvGrpSpPr>
        <p:grpSpPr>
          <a:xfrm>
            <a:off x="795960" y="1274516"/>
            <a:ext cx="895678" cy="816650"/>
            <a:chOff x="9042930" y="4161587"/>
            <a:chExt cx="1784263" cy="1626834"/>
          </a:xfrm>
        </p:grpSpPr>
        <p:sp>
          <p:nvSpPr>
            <p:cNvPr id="22" name="Rectangle 21">
              <a:extLst>
                <a:ext uri="{FF2B5EF4-FFF2-40B4-BE49-F238E27FC236}">
                  <a16:creationId xmlns:a16="http://schemas.microsoft.com/office/drawing/2014/main" id="{0547481E-4388-317F-6CBB-9A2EC5E2FE3E}"/>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1">
              <a:extLst>
                <a:ext uri="{FF2B5EF4-FFF2-40B4-BE49-F238E27FC236}">
                  <a16:creationId xmlns:a16="http://schemas.microsoft.com/office/drawing/2014/main" id="{0A24FA37-04D8-DAE8-C34B-83B0EDF1305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1">
              <a:extLst>
                <a:ext uri="{FF2B5EF4-FFF2-40B4-BE49-F238E27FC236}">
                  <a16:creationId xmlns:a16="http://schemas.microsoft.com/office/drawing/2014/main" id="{6386E782-C188-CC8C-656F-0A7AC7DC3CE9}"/>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Date Placeholder 3"/>
          <p:cNvSpPr>
            <a:spLocks noGrp="1"/>
          </p:cNvSpPr>
          <p:nvPr>
            <p:ph type="dt" sz="half" idx="10"/>
          </p:nvPr>
        </p:nvSpPr>
        <p:spPr/>
        <p:txBody>
          <a:bodyPr/>
          <a:lstStyle/>
          <a:p>
            <a:fld id="{9578D6DB-6798-42D2-B9AD-FC6F1C72FC30}"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9" name="Title 1">
            <a:extLst>
              <a:ext uri="{FF2B5EF4-FFF2-40B4-BE49-F238E27FC236}">
                <a16:creationId xmlns:a16="http://schemas.microsoft.com/office/drawing/2014/main" id="{A6E30940-40C8-F19D-E5A5-053D4DBC6367}"/>
              </a:ext>
            </a:extLst>
          </p:cNvPr>
          <p:cNvSpPr>
            <a:spLocks noGrp="1"/>
          </p:cNvSpPr>
          <p:nvPr>
            <p:ph type="ctrTitle"/>
          </p:nvPr>
        </p:nvSpPr>
        <p:spPr>
          <a:xfrm>
            <a:off x="1291534" y="2931886"/>
            <a:ext cx="8505609" cy="1014921"/>
          </a:xfrm>
        </p:spPr>
        <p:txBody>
          <a:bodyPr>
            <a:noAutofit/>
          </a:bodyPr>
          <a:lstStyle>
            <a:lvl1pPr algn="l">
              <a:defRPr lang="en-US" sz="8800" b="1" kern="1200" smtClean="0">
                <a:solidFill>
                  <a:schemeClr val="bg1"/>
                </a:solidFill>
                <a:latin typeface="Segoe UI Black" panose="020B0A02040204020203" pitchFamily="34" charset="0"/>
                <a:ea typeface="Segoe UI Black" panose="020B0A02040204020203" pitchFamily="34" charset="0"/>
                <a:cs typeface="+mj-cs"/>
              </a:defRPr>
            </a:lvl1pPr>
          </a:lstStyle>
          <a:p>
            <a:r>
              <a:rPr lang="en-US" dirty="0"/>
              <a:t>Click to edit</a:t>
            </a:r>
          </a:p>
        </p:txBody>
      </p:sp>
      <p:sp>
        <p:nvSpPr>
          <p:cNvPr id="10" name="Subtitle 2">
            <a:extLst>
              <a:ext uri="{FF2B5EF4-FFF2-40B4-BE49-F238E27FC236}">
                <a16:creationId xmlns:a16="http://schemas.microsoft.com/office/drawing/2014/main" id="{31D88C9D-2BB5-9CBA-28EA-D0127CDB2701}"/>
              </a:ext>
            </a:extLst>
          </p:cNvPr>
          <p:cNvSpPr>
            <a:spLocks noGrp="1"/>
          </p:cNvSpPr>
          <p:nvPr>
            <p:ph type="subTitle" idx="1"/>
          </p:nvPr>
        </p:nvSpPr>
        <p:spPr>
          <a:xfrm>
            <a:off x="1287208" y="4128074"/>
            <a:ext cx="8532178" cy="560040"/>
          </a:xfrm>
        </p:spPr>
        <p:txBody>
          <a:bodyPr>
            <a:normAutofit/>
          </a:bodyPr>
          <a:lstStyle>
            <a:lvl1pPr marL="0" indent="0" algn="l">
              <a:buNone/>
              <a:defRPr lang="en-US" sz="3200" kern="1200" smtClean="0">
                <a:solidFill>
                  <a:schemeClr val="bg1"/>
                </a:solidFill>
                <a:latin typeface="Segoe UI Light" panose="020B0502040204020203" pitchFamily="34" charset="0"/>
                <a:ea typeface="+mj-ea"/>
                <a:cs typeface="Segoe UI Light" panose="020B0502040204020203"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09696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8" name="Picture Placeholder 17">
            <a:extLst>
              <a:ext uri="{FF2B5EF4-FFF2-40B4-BE49-F238E27FC236}">
                <a16:creationId xmlns:a16="http://schemas.microsoft.com/office/drawing/2014/main" id="{869855B9-86D8-3CD2-2788-FB9E9519B3F1}"/>
              </a:ext>
            </a:extLst>
          </p:cNvPr>
          <p:cNvSpPr>
            <a:spLocks noGrp="1"/>
          </p:cNvSpPr>
          <p:nvPr>
            <p:ph type="pic" sz="quarter" idx="13"/>
          </p:nvPr>
        </p:nvSpPr>
        <p:spPr>
          <a:xfrm>
            <a:off x="2241896" y="-1"/>
            <a:ext cx="3434403" cy="4005064"/>
          </a:xfrm>
          <a:custGeom>
            <a:avLst/>
            <a:gdLst>
              <a:gd name="connsiteX0" fmla="*/ 0 w 3434403"/>
              <a:gd name="connsiteY0" fmla="*/ 0 h 4005064"/>
              <a:gd name="connsiteX1" fmla="*/ 3434403 w 3434403"/>
              <a:gd name="connsiteY1" fmla="*/ 0 h 4005064"/>
              <a:gd name="connsiteX2" fmla="*/ 3434403 w 3434403"/>
              <a:gd name="connsiteY2" fmla="*/ 1138641 h 4005064"/>
              <a:gd name="connsiteX3" fmla="*/ 3434403 w 3434403"/>
              <a:gd name="connsiteY3" fmla="*/ 2334983 h 4005064"/>
              <a:gd name="connsiteX4" fmla="*/ 3434403 w 3434403"/>
              <a:gd name="connsiteY4" fmla="*/ 3772149 h 4005064"/>
              <a:gd name="connsiteX5" fmla="*/ 3201488 w 3434403"/>
              <a:gd name="connsiteY5" fmla="*/ 4005064 h 4005064"/>
              <a:gd name="connsiteX6" fmla="*/ 232915 w 3434403"/>
              <a:gd name="connsiteY6" fmla="*/ 4005064 h 4005064"/>
              <a:gd name="connsiteX7" fmla="*/ 0 w 3434403"/>
              <a:gd name="connsiteY7" fmla="*/ 3772149 h 4005064"/>
              <a:gd name="connsiteX8" fmla="*/ 0 w 3434403"/>
              <a:gd name="connsiteY8" fmla="*/ 2334983 h 4005064"/>
              <a:gd name="connsiteX9" fmla="*/ 0 w 3434403"/>
              <a:gd name="connsiteY9" fmla="*/ 1138641 h 400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403" h="4005064">
                <a:moveTo>
                  <a:pt x="0" y="0"/>
                </a:moveTo>
                <a:lnTo>
                  <a:pt x="3434403" y="0"/>
                </a:lnTo>
                <a:lnTo>
                  <a:pt x="3434403" y="1138641"/>
                </a:lnTo>
                <a:lnTo>
                  <a:pt x="3434403" y="2334983"/>
                </a:lnTo>
                <a:lnTo>
                  <a:pt x="3434403" y="3772149"/>
                </a:lnTo>
                <a:cubicBezTo>
                  <a:pt x="3434403" y="3900786"/>
                  <a:pt x="3330124" y="4005064"/>
                  <a:pt x="3201488" y="4005064"/>
                </a:cubicBezTo>
                <a:lnTo>
                  <a:pt x="232915" y="4005064"/>
                </a:lnTo>
                <a:cubicBezTo>
                  <a:pt x="104280" y="4005064"/>
                  <a:pt x="0" y="3900786"/>
                  <a:pt x="0" y="3772149"/>
                </a:cubicBezTo>
                <a:lnTo>
                  <a:pt x="0" y="2334983"/>
                </a:lnTo>
                <a:lnTo>
                  <a:pt x="0" y="1138641"/>
                </a:lnTo>
                <a:close/>
              </a:path>
            </a:pathLst>
          </a:custGeom>
        </p:spPr>
        <p:txBody>
          <a:bodyPr wrap="square" anchor="ctr">
            <a:noAutofit/>
          </a:bodyPr>
          <a:lstStyle>
            <a:lvl1pPr marL="0" indent="0" algn="ctr">
              <a:buFontTx/>
              <a:buNone/>
              <a:defRPr/>
            </a:lvl1pPr>
          </a:lstStyle>
          <a:p>
            <a:endParaRPr lang="en-IN"/>
          </a:p>
        </p:txBody>
      </p:sp>
      <p:sp>
        <p:nvSpPr>
          <p:cNvPr id="6" name="Oval 5">
            <a:extLst>
              <a:ext uri="{FF2B5EF4-FFF2-40B4-BE49-F238E27FC236}">
                <a16:creationId xmlns:a16="http://schemas.microsoft.com/office/drawing/2014/main" id="{7DC6EC3A-9794-437E-CE0B-C6F4CE9A8FBD}"/>
              </a:ext>
            </a:extLst>
          </p:cNvPr>
          <p:cNvSpPr/>
          <p:nvPr userDrawn="1"/>
        </p:nvSpPr>
        <p:spPr>
          <a:xfrm>
            <a:off x="-44388" y="33265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F2F046D-A832-D052-DB26-35EBC2CAFB22}"/>
              </a:ext>
            </a:extLst>
          </p:cNvPr>
          <p:cNvSpPr/>
          <p:nvPr userDrawn="1"/>
        </p:nvSpPr>
        <p:spPr>
          <a:xfrm>
            <a:off x="9511683" y="539044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1BB83D4-B5DE-FE8B-8332-E14D8D0F5F65}"/>
              </a:ext>
            </a:extLst>
          </p:cNvPr>
          <p:cNvSpPr/>
          <p:nvPr userDrawn="1"/>
        </p:nvSpPr>
        <p:spPr>
          <a:xfrm>
            <a:off x="7134296" y="2120009"/>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EB06218F-24A3-F966-6CE6-D95D69B12BE0}"/>
              </a:ext>
            </a:extLst>
          </p:cNvPr>
          <p:cNvGrpSpPr/>
          <p:nvPr userDrawn="1"/>
        </p:nvGrpSpPr>
        <p:grpSpPr>
          <a:xfrm>
            <a:off x="10990956" y="2996952"/>
            <a:ext cx="823092" cy="749782"/>
            <a:chOff x="9041297" y="4161587"/>
            <a:chExt cx="1785896" cy="1626834"/>
          </a:xfrm>
        </p:grpSpPr>
        <p:sp>
          <p:nvSpPr>
            <p:cNvPr id="10" name="Rectangle 21">
              <a:extLst>
                <a:ext uri="{FF2B5EF4-FFF2-40B4-BE49-F238E27FC236}">
                  <a16:creationId xmlns:a16="http://schemas.microsoft.com/office/drawing/2014/main" id="{53366426-E6D3-BA3E-3E09-F9FD35F6DE53}"/>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70488E24-7D00-B814-ACB2-1979BB118AFA}"/>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21">
              <a:extLst>
                <a:ext uri="{FF2B5EF4-FFF2-40B4-BE49-F238E27FC236}">
                  <a16:creationId xmlns:a16="http://schemas.microsoft.com/office/drawing/2014/main" id="{DD877D63-31C4-047A-A759-00CE5DEEF3B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07917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Head">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238E71D8-6E90-B4D1-B8F2-26215AAF399C}"/>
              </a:ext>
            </a:extLst>
          </p:cNvPr>
          <p:cNvSpPr/>
          <p:nvPr userDrawn="1"/>
        </p:nvSpPr>
        <p:spPr>
          <a:xfrm>
            <a:off x="239376" y="665231"/>
            <a:ext cx="6229278" cy="622927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8708AC7-297A-9E77-8005-91C599E7214E}"/>
              </a:ext>
            </a:extLst>
          </p:cNvPr>
          <p:cNvSpPr/>
          <p:nvPr userDrawn="1"/>
        </p:nvSpPr>
        <p:spPr>
          <a:xfrm>
            <a:off x="6022404" y="141277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7B01C47-E36B-E881-A7A3-ABE0393CD994}"/>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CB94DD5-BAC4-B88A-4E78-FE736D03A79C}"/>
              </a:ext>
            </a:extLst>
          </p:cNvPr>
          <p:cNvSpPr/>
          <p:nvPr userDrawn="1"/>
        </p:nvSpPr>
        <p:spPr>
          <a:xfrm>
            <a:off x="4006180" y="5589240"/>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3356413-0D2A-BA4F-1027-98F66E8C2DE8}"/>
              </a:ext>
            </a:extLst>
          </p:cNvPr>
          <p:cNvSpPr/>
          <p:nvPr userDrawn="1"/>
        </p:nvSpPr>
        <p:spPr>
          <a:xfrm>
            <a:off x="8798306" y="3990134"/>
            <a:ext cx="2548982" cy="2366217"/>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13485CF-5EA9-0A67-14A2-BA97149BD682}"/>
              </a:ext>
            </a:extLst>
          </p:cNvPr>
          <p:cNvSpPr/>
          <p:nvPr userDrawn="1"/>
        </p:nvSpPr>
        <p:spPr>
          <a:xfrm>
            <a:off x="8139758" y="3640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6F6D5B97-C0D9-CCCA-D3AE-DA38BC0BF6B9}"/>
              </a:ext>
            </a:extLst>
          </p:cNvPr>
          <p:cNvGrpSpPr/>
          <p:nvPr userDrawn="1"/>
        </p:nvGrpSpPr>
        <p:grpSpPr>
          <a:xfrm>
            <a:off x="621804" y="908720"/>
            <a:ext cx="895678" cy="816650"/>
            <a:chOff x="9042930" y="4161587"/>
            <a:chExt cx="1784263" cy="1626834"/>
          </a:xfrm>
        </p:grpSpPr>
        <p:sp>
          <p:nvSpPr>
            <p:cNvPr id="12" name="Rectangle 21">
              <a:extLst>
                <a:ext uri="{FF2B5EF4-FFF2-40B4-BE49-F238E27FC236}">
                  <a16:creationId xmlns:a16="http://schemas.microsoft.com/office/drawing/2014/main" id="{517AAD47-8D95-4439-4056-E3DCE2E5C592}"/>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6FAF8603-FE8E-E71A-E350-E8E1FD8080B7}"/>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FACF6288-69D9-9074-0697-01298AA8C68F}"/>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 Placeholder 17">
            <a:extLst>
              <a:ext uri="{FF2B5EF4-FFF2-40B4-BE49-F238E27FC236}">
                <a16:creationId xmlns:a16="http://schemas.microsoft.com/office/drawing/2014/main" id="{4606E431-0A4E-C17E-0A3F-9F4C9AB3B083}"/>
              </a:ext>
            </a:extLst>
          </p:cNvPr>
          <p:cNvSpPr>
            <a:spLocks noGrp="1"/>
          </p:cNvSpPr>
          <p:nvPr>
            <p:ph type="body" sz="quarter" idx="13" hasCustomPrompt="1"/>
          </p:nvPr>
        </p:nvSpPr>
        <p:spPr>
          <a:xfrm>
            <a:off x="2581041" y="1628800"/>
            <a:ext cx="7026744" cy="2089770"/>
          </a:xfrm>
        </p:spPr>
        <p:txBody>
          <a:bodyPr anchor="b">
            <a:noAutofit/>
          </a:bodyPr>
          <a:lstStyle>
            <a:lvl1pPr marL="0" indent="0" algn="ctr">
              <a:lnSpc>
                <a:spcPct val="90000"/>
              </a:lnSpc>
              <a:buFontTx/>
              <a:buNone/>
              <a:defRPr sz="8800" b="1">
                <a:solidFill>
                  <a:schemeClr val="bg1"/>
                </a:solidFill>
                <a:latin typeface="+mn-lt"/>
              </a:defRPr>
            </a:lvl1pPr>
          </a:lstStyle>
          <a:p>
            <a:pPr lvl="0"/>
            <a:r>
              <a:rPr lang="en-US" dirty="0"/>
              <a:t>Click to Edit</a:t>
            </a:r>
            <a:endParaRPr lang="en-IN" dirty="0"/>
          </a:p>
        </p:txBody>
      </p:sp>
      <p:sp>
        <p:nvSpPr>
          <p:cNvPr id="20" name="Text Placeholder 19">
            <a:extLst>
              <a:ext uri="{FF2B5EF4-FFF2-40B4-BE49-F238E27FC236}">
                <a16:creationId xmlns:a16="http://schemas.microsoft.com/office/drawing/2014/main" id="{75328C02-4AFE-C273-4AEE-7298B1C09A36}"/>
              </a:ext>
            </a:extLst>
          </p:cNvPr>
          <p:cNvSpPr>
            <a:spLocks noGrp="1"/>
          </p:cNvSpPr>
          <p:nvPr>
            <p:ph type="body" sz="quarter" idx="14"/>
          </p:nvPr>
        </p:nvSpPr>
        <p:spPr>
          <a:xfrm>
            <a:off x="2569028" y="3964337"/>
            <a:ext cx="7053944" cy="576263"/>
          </a:xfrm>
        </p:spPr>
        <p:txBody>
          <a:bodyPr anchor="t">
            <a:noAutofit/>
          </a:bodyPr>
          <a:lstStyle>
            <a:lvl1pPr marL="0" indent="0" algn="ctr">
              <a:buFontTx/>
              <a:buNone/>
              <a:defRPr sz="3200">
                <a:solidFill>
                  <a:schemeClr val="bg1"/>
                </a:solidFill>
                <a:latin typeface="Segoe UI Light" panose="020B0502040204020203" pitchFamily="34" charset="0"/>
                <a:cs typeface="Segoe UI Light" panose="020B0502040204020203"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p>
        </p:txBody>
      </p:sp>
    </p:spTree>
    <p:extLst>
      <p:ext uri="{BB962C8B-B14F-4D97-AF65-F5344CB8AC3E}">
        <p14:creationId xmlns:p14="http://schemas.microsoft.com/office/powerpoint/2010/main" val="4101263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8815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Summar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D09DDD2-718A-5530-607C-7F43CE9AE340}"/>
              </a:ext>
            </a:extLst>
          </p:cNvPr>
          <p:cNvSpPr/>
          <p:nvPr userDrawn="1"/>
        </p:nvSpPr>
        <p:spPr>
          <a:xfrm>
            <a:off x="10621528" y="298725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036B047-E84B-5B71-DB1F-95D63E61FF25}"/>
              </a:ext>
            </a:extLst>
          </p:cNvPr>
          <p:cNvSpPr/>
          <p:nvPr userDrawn="1"/>
        </p:nvSpPr>
        <p:spPr>
          <a:xfrm>
            <a:off x="8497836" y="-105700"/>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0A965E5-7A2F-B7A2-7B5B-6F8915ED7B8E}"/>
              </a:ext>
            </a:extLst>
          </p:cNvPr>
          <p:cNvSpPr/>
          <p:nvPr userDrawn="1"/>
        </p:nvSpPr>
        <p:spPr>
          <a:xfrm>
            <a:off x="2031470" y="136524"/>
            <a:ext cx="7776864" cy="7776864"/>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9E0260F7-B0E8-3F34-5940-6442E150725D}"/>
              </a:ext>
            </a:extLst>
          </p:cNvPr>
          <p:cNvSpPr/>
          <p:nvPr userDrawn="1"/>
        </p:nvSpPr>
        <p:spPr>
          <a:xfrm>
            <a:off x="76785" y="1685443"/>
            <a:ext cx="1740326" cy="1740326"/>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90F3AFB3-FA29-B133-E63E-535143F6A22B}"/>
              </a:ext>
            </a:extLst>
          </p:cNvPr>
          <p:cNvGrpSpPr/>
          <p:nvPr userDrawn="1"/>
        </p:nvGrpSpPr>
        <p:grpSpPr>
          <a:xfrm>
            <a:off x="11049818" y="5781368"/>
            <a:ext cx="823092" cy="749782"/>
            <a:chOff x="9041297" y="4161587"/>
            <a:chExt cx="1785896" cy="1626834"/>
          </a:xfrm>
        </p:grpSpPr>
        <p:sp>
          <p:nvSpPr>
            <p:cNvPr id="12" name="Rectangle 21">
              <a:extLst>
                <a:ext uri="{FF2B5EF4-FFF2-40B4-BE49-F238E27FC236}">
                  <a16:creationId xmlns:a16="http://schemas.microsoft.com/office/drawing/2014/main" id="{69818478-FF6A-E6D0-785D-B5EC6A6E1D2B}"/>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E8AEDA6C-DE9E-951E-5262-0C48847C7013}"/>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D53A878E-54CF-45F1-F46E-C1A94BC93B5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6" name="Picture Placeholder 15">
            <a:extLst>
              <a:ext uri="{FF2B5EF4-FFF2-40B4-BE49-F238E27FC236}">
                <a16:creationId xmlns:a16="http://schemas.microsoft.com/office/drawing/2014/main" id="{0A1996CA-44CE-7875-D5D6-7B937C9BD589}"/>
              </a:ext>
            </a:extLst>
          </p:cNvPr>
          <p:cNvSpPr>
            <a:spLocks noGrp="1"/>
          </p:cNvSpPr>
          <p:nvPr>
            <p:ph type="pic" sz="quarter" idx="13"/>
          </p:nvPr>
        </p:nvSpPr>
        <p:spPr>
          <a:xfrm>
            <a:off x="1373886" y="1836798"/>
            <a:ext cx="2885556" cy="1897076"/>
          </a:xfrm>
          <a:custGeom>
            <a:avLst/>
            <a:gdLst>
              <a:gd name="connsiteX0" fmla="*/ 142565 w 2885556"/>
              <a:gd name="connsiteY0" fmla="*/ 0 h 1897076"/>
              <a:gd name="connsiteX1" fmla="*/ 2742991 w 2885556"/>
              <a:gd name="connsiteY1" fmla="*/ 0 h 1897076"/>
              <a:gd name="connsiteX2" fmla="*/ 2885556 w 2885556"/>
              <a:gd name="connsiteY2" fmla="*/ 142565 h 1897076"/>
              <a:gd name="connsiteX3" fmla="*/ 2885556 w 2885556"/>
              <a:gd name="connsiteY3" fmla="*/ 1754511 h 1897076"/>
              <a:gd name="connsiteX4" fmla="*/ 2742991 w 2885556"/>
              <a:gd name="connsiteY4" fmla="*/ 1897076 h 1897076"/>
              <a:gd name="connsiteX5" fmla="*/ 142565 w 2885556"/>
              <a:gd name="connsiteY5" fmla="*/ 1897076 h 1897076"/>
              <a:gd name="connsiteX6" fmla="*/ 0 w 2885556"/>
              <a:gd name="connsiteY6" fmla="*/ 1754511 h 1897076"/>
              <a:gd name="connsiteX7" fmla="*/ 0 w 2885556"/>
              <a:gd name="connsiteY7" fmla="*/ 142565 h 1897076"/>
              <a:gd name="connsiteX8" fmla="*/ 142565 w 2885556"/>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5556" h="1897076">
                <a:moveTo>
                  <a:pt x="142565" y="0"/>
                </a:moveTo>
                <a:lnTo>
                  <a:pt x="2742991" y="0"/>
                </a:lnTo>
                <a:cubicBezTo>
                  <a:pt x="2821728" y="0"/>
                  <a:pt x="2885556" y="63828"/>
                  <a:pt x="2885556" y="142565"/>
                </a:cubicBezTo>
                <a:lnTo>
                  <a:pt x="2885556" y="1754511"/>
                </a:lnTo>
                <a:cubicBezTo>
                  <a:pt x="2885556" y="1833248"/>
                  <a:pt x="2821728" y="1897076"/>
                  <a:pt x="2742991" y="1897076"/>
                </a:cubicBezTo>
                <a:lnTo>
                  <a:pt x="142565" y="1897076"/>
                </a:lnTo>
                <a:cubicBezTo>
                  <a:pt x="63828" y="1897076"/>
                  <a:pt x="0" y="1833248"/>
                  <a:pt x="0" y="1754511"/>
                </a:cubicBezTo>
                <a:lnTo>
                  <a:pt x="0" y="142565"/>
                </a:lnTo>
                <a:cubicBezTo>
                  <a:pt x="0" y="63828"/>
                  <a:pt x="63828" y="0"/>
                  <a:pt x="142565"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
        <p:nvSpPr>
          <p:cNvPr id="15" name="Picture Placeholder 14">
            <a:extLst>
              <a:ext uri="{FF2B5EF4-FFF2-40B4-BE49-F238E27FC236}">
                <a16:creationId xmlns:a16="http://schemas.microsoft.com/office/drawing/2014/main" id="{53548FC7-A8CF-E360-BCDE-E5A21A7E3868}"/>
              </a:ext>
            </a:extLst>
          </p:cNvPr>
          <p:cNvSpPr>
            <a:spLocks noGrp="1"/>
          </p:cNvSpPr>
          <p:nvPr>
            <p:ph type="pic" sz="quarter" idx="14"/>
          </p:nvPr>
        </p:nvSpPr>
        <p:spPr>
          <a:xfrm>
            <a:off x="8787222" y="1650675"/>
            <a:ext cx="2790439" cy="1897076"/>
          </a:xfrm>
          <a:custGeom>
            <a:avLst/>
            <a:gdLst>
              <a:gd name="connsiteX0" fmla="*/ 137866 w 2790439"/>
              <a:gd name="connsiteY0" fmla="*/ 0 h 1897076"/>
              <a:gd name="connsiteX1" fmla="*/ 2652574 w 2790439"/>
              <a:gd name="connsiteY1" fmla="*/ 0 h 1897076"/>
              <a:gd name="connsiteX2" fmla="*/ 2790439 w 2790439"/>
              <a:gd name="connsiteY2" fmla="*/ 142565 h 1897076"/>
              <a:gd name="connsiteX3" fmla="*/ 2790439 w 2790439"/>
              <a:gd name="connsiteY3" fmla="*/ 1754511 h 1897076"/>
              <a:gd name="connsiteX4" fmla="*/ 2652574 w 2790439"/>
              <a:gd name="connsiteY4" fmla="*/ 1897076 h 1897076"/>
              <a:gd name="connsiteX5" fmla="*/ 137866 w 2790439"/>
              <a:gd name="connsiteY5" fmla="*/ 1897076 h 1897076"/>
              <a:gd name="connsiteX6" fmla="*/ 0 w 2790439"/>
              <a:gd name="connsiteY6" fmla="*/ 1754511 h 1897076"/>
              <a:gd name="connsiteX7" fmla="*/ 0 w 2790439"/>
              <a:gd name="connsiteY7" fmla="*/ 142565 h 1897076"/>
              <a:gd name="connsiteX8" fmla="*/ 137866 w 2790439"/>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0439" h="1897076">
                <a:moveTo>
                  <a:pt x="137866" y="0"/>
                </a:moveTo>
                <a:lnTo>
                  <a:pt x="2652574" y="0"/>
                </a:lnTo>
                <a:cubicBezTo>
                  <a:pt x="2728715" y="0"/>
                  <a:pt x="2790439" y="63828"/>
                  <a:pt x="2790439" y="142565"/>
                </a:cubicBezTo>
                <a:lnTo>
                  <a:pt x="2790439" y="1754511"/>
                </a:lnTo>
                <a:cubicBezTo>
                  <a:pt x="2790439" y="1833248"/>
                  <a:pt x="2728715" y="1897076"/>
                  <a:pt x="2652574" y="1897076"/>
                </a:cubicBezTo>
                <a:lnTo>
                  <a:pt x="137866" y="1897076"/>
                </a:lnTo>
                <a:cubicBezTo>
                  <a:pt x="61724" y="1897076"/>
                  <a:pt x="0" y="1833248"/>
                  <a:pt x="0" y="1754511"/>
                </a:cubicBezTo>
                <a:lnTo>
                  <a:pt x="0" y="142565"/>
                </a:lnTo>
                <a:cubicBezTo>
                  <a:pt x="0" y="63828"/>
                  <a:pt x="61724" y="0"/>
                  <a:pt x="137866"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Tree>
    <p:extLst>
      <p:ext uri="{BB962C8B-B14F-4D97-AF65-F5344CB8AC3E}">
        <p14:creationId xmlns:p14="http://schemas.microsoft.com/office/powerpoint/2010/main" val="403808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12/5/2023</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vorite Project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9" name="Picture Placeholder 28">
            <a:extLst>
              <a:ext uri="{FF2B5EF4-FFF2-40B4-BE49-F238E27FC236}">
                <a16:creationId xmlns:a16="http://schemas.microsoft.com/office/drawing/2014/main" id="{F43EC278-7DE0-9968-1D25-0F48E7D6F7DE}"/>
              </a:ext>
            </a:extLst>
          </p:cNvPr>
          <p:cNvSpPr>
            <a:spLocks noGrp="1"/>
          </p:cNvSpPr>
          <p:nvPr>
            <p:ph type="pic" sz="quarter" idx="13"/>
          </p:nvPr>
        </p:nvSpPr>
        <p:spPr>
          <a:xfrm>
            <a:off x="-1" y="2"/>
            <a:ext cx="8542684" cy="4725143"/>
          </a:xfrm>
          <a:custGeom>
            <a:avLst/>
            <a:gdLst>
              <a:gd name="connsiteX0" fmla="*/ 0 w 8542684"/>
              <a:gd name="connsiteY0" fmla="*/ 0 h 4725143"/>
              <a:gd name="connsiteX1" fmla="*/ 8542684 w 8542684"/>
              <a:gd name="connsiteY1" fmla="*/ 1 h 4725143"/>
              <a:gd name="connsiteX2" fmla="*/ 8542684 w 8542684"/>
              <a:gd name="connsiteY2" fmla="*/ 4423143 h 4725143"/>
              <a:gd name="connsiteX3" fmla="*/ 8240684 w 8542684"/>
              <a:gd name="connsiteY3" fmla="*/ 4725143 h 4725143"/>
              <a:gd name="connsiteX4" fmla="*/ 0 w 8542684"/>
              <a:gd name="connsiteY4" fmla="*/ 4725143 h 472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2684" h="4725143">
                <a:moveTo>
                  <a:pt x="0" y="0"/>
                </a:moveTo>
                <a:lnTo>
                  <a:pt x="8542684" y="1"/>
                </a:lnTo>
                <a:lnTo>
                  <a:pt x="8542684" y="4423143"/>
                </a:lnTo>
                <a:cubicBezTo>
                  <a:pt x="8542684" y="4589933"/>
                  <a:pt x="8407474" y="4725143"/>
                  <a:pt x="8240684" y="4725143"/>
                </a:cubicBezTo>
                <a:lnTo>
                  <a:pt x="0" y="4725143"/>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6" name="Oval 5">
            <a:extLst>
              <a:ext uri="{FF2B5EF4-FFF2-40B4-BE49-F238E27FC236}">
                <a16:creationId xmlns:a16="http://schemas.microsoft.com/office/drawing/2014/main" id="{D618B3FF-9945-EF91-A307-FD07DE70865F}"/>
              </a:ext>
            </a:extLst>
          </p:cNvPr>
          <p:cNvSpPr/>
          <p:nvPr userDrawn="1"/>
        </p:nvSpPr>
        <p:spPr>
          <a:xfrm>
            <a:off x="10486900" y="1139783"/>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EB8F261-FD08-6232-FEDB-A027594063C5}"/>
              </a:ext>
            </a:extLst>
          </p:cNvPr>
          <p:cNvSpPr/>
          <p:nvPr userDrawn="1"/>
        </p:nvSpPr>
        <p:spPr>
          <a:xfrm>
            <a:off x="574587" y="1866191"/>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471BAE5-D251-B5C1-4C81-463BCB90E28E}"/>
              </a:ext>
            </a:extLst>
          </p:cNvPr>
          <p:cNvGrpSpPr/>
          <p:nvPr userDrawn="1"/>
        </p:nvGrpSpPr>
        <p:grpSpPr>
          <a:xfrm>
            <a:off x="10342884" y="764704"/>
            <a:ext cx="823092" cy="749782"/>
            <a:chOff x="9041297" y="4161587"/>
            <a:chExt cx="1785896" cy="1626834"/>
          </a:xfrm>
        </p:grpSpPr>
        <p:sp>
          <p:nvSpPr>
            <p:cNvPr id="9" name="Rectangle 21">
              <a:extLst>
                <a:ext uri="{FF2B5EF4-FFF2-40B4-BE49-F238E27FC236}">
                  <a16:creationId xmlns:a16="http://schemas.microsoft.com/office/drawing/2014/main" id="{AC3C0AB2-7E29-2057-6B74-9A4B41BEA34F}"/>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8D01188-FBE1-6484-45FA-CCC4E44D3BFC}"/>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BA52E598-0B8A-D81D-2F91-C5BF6071EEB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6740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ole and Challeng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AE8F6DB-E423-5824-8E40-EBCF6D6AE412}"/>
              </a:ext>
            </a:extLst>
          </p:cNvPr>
          <p:cNvSpPr/>
          <p:nvPr userDrawn="1"/>
        </p:nvSpPr>
        <p:spPr>
          <a:xfrm>
            <a:off x="2031470" y="113098"/>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5C18EC8-1590-0384-8945-EB47D564544F}"/>
              </a:ext>
            </a:extLst>
          </p:cNvPr>
          <p:cNvSpPr/>
          <p:nvPr userDrawn="1"/>
        </p:nvSpPr>
        <p:spPr>
          <a:xfrm>
            <a:off x="7401622" y="2887561"/>
            <a:ext cx="4177762" cy="379870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2024771-C1A2-9CF4-0785-09B1F3F14389}"/>
              </a:ext>
            </a:extLst>
          </p:cNvPr>
          <p:cNvSpPr/>
          <p:nvPr userDrawn="1"/>
        </p:nvSpPr>
        <p:spPr>
          <a:xfrm>
            <a:off x="-53266" y="285762"/>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98223268-5E26-7982-B6D6-DBF7EA32844F}"/>
              </a:ext>
            </a:extLst>
          </p:cNvPr>
          <p:cNvGrpSpPr/>
          <p:nvPr userDrawn="1"/>
        </p:nvGrpSpPr>
        <p:grpSpPr>
          <a:xfrm>
            <a:off x="693812" y="1862539"/>
            <a:ext cx="1481998" cy="1350002"/>
            <a:chOff x="9041297" y="4161587"/>
            <a:chExt cx="1785896" cy="1626834"/>
          </a:xfrm>
        </p:grpSpPr>
        <p:sp>
          <p:nvSpPr>
            <p:cNvPr id="13" name="Rectangle 21">
              <a:extLst>
                <a:ext uri="{FF2B5EF4-FFF2-40B4-BE49-F238E27FC236}">
                  <a16:creationId xmlns:a16="http://schemas.microsoft.com/office/drawing/2014/main" id="{473361EB-7240-D0CD-247A-A422C499CEA5}"/>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E510226E-C78B-03B1-8209-1F613E30771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21">
              <a:extLst>
                <a:ext uri="{FF2B5EF4-FFF2-40B4-BE49-F238E27FC236}">
                  <a16:creationId xmlns:a16="http://schemas.microsoft.com/office/drawing/2014/main" id="{25DAFF7E-620C-848C-1034-08AE33FEA71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2" name="Picture Placeholder 11">
            <a:extLst>
              <a:ext uri="{FF2B5EF4-FFF2-40B4-BE49-F238E27FC236}">
                <a16:creationId xmlns:a16="http://schemas.microsoft.com/office/drawing/2014/main" id="{EBDB4848-1727-2E56-1478-3928AC348CDD}"/>
              </a:ext>
            </a:extLst>
          </p:cNvPr>
          <p:cNvSpPr>
            <a:spLocks noGrp="1"/>
          </p:cNvSpPr>
          <p:nvPr>
            <p:ph type="pic" sz="quarter" idx="13"/>
          </p:nvPr>
        </p:nvSpPr>
        <p:spPr>
          <a:xfrm>
            <a:off x="-1" y="3789596"/>
            <a:ext cx="5196544" cy="2530289"/>
          </a:xfrm>
          <a:custGeom>
            <a:avLst/>
            <a:gdLst>
              <a:gd name="connsiteX0" fmla="*/ 0 w 5196544"/>
              <a:gd name="connsiteY0" fmla="*/ 0 h 2530289"/>
              <a:gd name="connsiteX1" fmla="*/ 4935874 w 5196544"/>
              <a:gd name="connsiteY1" fmla="*/ 0 h 2530289"/>
              <a:gd name="connsiteX2" fmla="*/ 5196544 w 5196544"/>
              <a:gd name="connsiteY2" fmla="*/ 260670 h 2530289"/>
              <a:gd name="connsiteX3" fmla="*/ 5196544 w 5196544"/>
              <a:gd name="connsiteY3" fmla="*/ 2269619 h 2530289"/>
              <a:gd name="connsiteX4" fmla="*/ 4935874 w 5196544"/>
              <a:gd name="connsiteY4" fmla="*/ 2530289 h 2530289"/>
              <a:gd name="connsiteX5" fmla="*/ 0 w 5196544"/>
              <a:gd name="connsiteY5" fmla="*/ 2530289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6544" h="2530289">
                <a:moveTo>
                  <a:pt x="0" y="0"/>
                </a:moveTo>
                <a:lnTo>
                  <a:pt x="4935874" y="0"/>
                </a:lnTo>
                <a:cubicBezTo>
                  <a:pt x="5079838" y="0"/>
                  <a:pt x="5196544" y="116706"/>
                  <a:pt x="5196544" y="260670"/>
                </a:cubicBezTo>
                <a:lnTo>
                  <a:pt x="5196544" y="2269619"/>
                </a:lnTo>
                <a:cubicBezTo>
                  <a:pt x="5196544" y="2413583"/>
                  <a:pt x="5079838" y="2530289"/>
                  <a:pt x="4935874" y="2530289"/>
                </a:cubicBezTo>
                <a:lnTo>
                  <a:pt x="0" y="2530289"/>
                </a:lnTo>
                <a:close/>
              </a:path>
            </a:pathLst>
          </a:custGeom>
        </p:spPr>
        <p:txBody>
          <a:bodyPr wrap="square" anchor="ctr">
            <a:noAutofit/>
          </a:bodyPr>
          <a:lstStyle>
            <a:lvl1pPr marL="0" indent="0" algn="ctr">
              <a:buFontTx/>
              <a:buNone/>
              <a:defRPr/>
            </a:lvl1pPr>
          </a:lstStyle>
          <a:p>
            <a:endParaRPr lang="en-IN"/>
          </a:p>
        </p:txBody>
      </p:sp>
      <p:sp>
        <p:nvSpPr>
          <p:cNvPr id="11" name="Picture Placeholder 10">
            <a:extLst>
              <a:ext uri="{FF2B5EF4-FFF2-40B4-BE49-F238E27FC236}">
                <a16:creationId xmlns:a16="http://schemas.microsoft.com/office/drawing/2014/main" id="{6DA29905-76E8-0CD0-2A05-BDE51CC0B3B9}"/>
              </a:ext>
            </a:extLst>
          </p:cNvPr>
          <p:cNvSpPr>
            <a:spLocks noGrp="1"/>
          </p:cNvSpPr>
          <p:nvPr>
            <p:ph type="pic" sz="quarter" idx="14"/>
          </p:nvPr>
        </p:nvSpPr>
        <p:spPr>
          <a:xfrm>
            <a:off x="6957033" y="499099"/>
            <a:ext cx="5196545" cy="2530289"/>
          </a:xfrm>
          <a:custGeom>
            <a:avLst/>
            <a:gdLst>
              <a:gd name="connsiteX0" fmla="*/ 260670 w 5196545"/>
              <a:gd name="connsiteY0" fmla="*/ 0 h 2530289"/>
              <a:gd name="connsiteX1" fmla="*/ 5196545 w 5196545"/>
              <a:gd name="connsiteY1" fmla="*/ 0 h 2530289"/>
              <a:gd name="connsiteX2" fmla="*/ 5196545 w 5196545"/>
              <a:gd name="connsiteY2" fmla="*/ 2530289 h 2530289"/>
              <a:gd name="connsiteX3" fmla="*/ 260670 w 5196545"/>
              <a:gd name="connsiteY3" fmla="*/ 2530289 h 2530289"/>
              <a:gd name="connsiteX4" fmla="*/ 0 w 5196545"/>
              <a:gd name="connsiteY4" fmla="*/ 2269619 h 2530289"/>
              <a:gd name="connsiteX5" fmla="*/ 0 w 5196545"/>
              <a:gd name="connsiteY5" fmla="*/ 260670 h 2530289"/>
              <a:gd name="connsiteX6" fmla="*/ 260670 w 5196545"/>
              <a:gd name="connsiteY6" fmla="*/ 0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6545" h="2530289">
                <a:moveTo>
                  <a:pt x="260670" y="0"/>
                </a:moveTo>
                <a:lnTo>
                  <a:pt x="5196545" y="0"/>
                </a:lnTo>
                <a:lnTo>
                  <a:pt x="5196545" y="2530289"/>
                </a:lnTo>
                <a:lnTo>
                  <a:pt x="260670" y="2530289"/>
                </a:lnTo>
                <a:cubicBezTo>
                  <a:pt x="116706" y="2530289"/>
                  <a:pt x="0" y="2413583"/>
                  <a:pt x="0" y="2269619"/>
                </a:cubicBezTo>
                <a:lnTo>
                  <a:pt x="0" y="260670"/>
                </a:lnTo>
                <a:cubicBezTo>
                  <a:pt x="0" y="116706"/>
                  <a:pt x="116706" y="0"/>
                  <a:pt x="260670" y="0"/>
                </a:cubicBezTo>
                <a:close/>
              </a:path>
            </a:pathLst>
          </a:custGeom>
        </p:spPr>
        <p:txBody>
          <a:bodyPr wrap="square" anchor="ctr">
            <a:noAutofit/>
          </a:bodyPr>
          <a:lstStyle>
            <a:lvl1pPr marL="0" indent="0" algn="ctr">
              <a:buFontTx/>
              <a:buNone/>
              <a:defRPr/>
            </a:lvl1pPr>
          </a:lstStyle>
          <a:p>
            <a:endParaRPr lang="en-IN"/>
          </a:p>
        </p:txBody>
      </p:sp>
    </p:spTree>
    <p:extLst>
      <p:ext uri="{BB962C8B-B14F-4D97-AF65-F5344CB8AC3E}">
        <p14:creationId xmlns:p14="http://schemas.microsoft.com/office/powerpoint/2010/main" val="189652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orking Process">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955E105A-4E83-AB08-FA97-E54AA1CF7F51}"/>
              </a:ext>
            </a:extLst>
          </p:cNvPr>
          <p:cNvSpPr/>
          <p:nvPr userDrawn="1"/>
        </p:nvSpPr>
        <p:spPr>
          <a:xfrm>
            <a:off x="-112074" y="1134713"/>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CF35899-4D99-905B-B4F2-D6844C798891}"/>
              </a:ext>
            </a:extLst>
          </p:cNvPr>
          <p:cNvSpPr/>
          <p:nvPr userDrawn="1"/>
        </p:nvSpPr>
        <p:spPr>
          <a:xfrm>
            <a:off x="3470646" y="5352607"/>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0091D49-8FF6-44A4-6E50-649B5357E707}"/>
              </a:ext>
            </a:extLst>
          </p:cNvPr>
          <p:cNvSpPr/>
          <p:nvPr userDrawn="1"/>
        </p:nvSpPr>
        <p:spPr>
          <a:xfrm>
            <a:off x="8974732" y="260648"/>
            <a:ext cx="2889589" cy="288958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D32FAAD-EFB9-FB5E-5132-BF75FB23C5B9}"/>
              </a:ext>
            </a:extLst>
          </p:cNvPr>
          <p:cNvGrpSpPr/>
          <p:nvPr userDrawn="1"/>
        </p:nvGrpSpPr>
        <p:grpSpPr>
          <a:xfrm>
            <a:off x="1629916" y="4911213"/>
            <a:ext cx="1093122" cy="995761"/>
            <a:chOff x="9041297" y="4161587"/>
            <a:chExt cx="1785896" cy="1626834"/>
          </a:xfrm>
        </p:grpSpPr>
        <p:sp>
          <p:nvSpPr>
            <p:cNvPr id="9" name="Rectangle 21">
              <a:extLst>
                <a:ext uri="{FF2B5EF4-FFF2-40B4-BE49-F238E27FC236}">
                  <a16:creationId xmlns:a16="http://schemas.microsoft.com/office/drawing/2014/main" id="{F544F713-0626-9341-521D-ACF078E4B698}"/>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BCBDAB6-362B-1DF0-0FAE-7A02FFACA3EB}"/>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29573330-DEB9-4550-B8A5-65A78D948FD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79810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 Solution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A2ABD35E-9682-0689-E349-CFB24514E365}"/>
              </a:ext>
            </a:extLst>
          </p:cNvPr>
          <p:cNvSpPr>
            <a:spLocks noGrp="1"/>
          </p:cNvSpPr>
          <p:nvPr>
            <p:ph type="pic" sz="quarter" idx="13"/>
          </p:nvPr>
        </p:nvSpPr>
        <p:spPr>
          <a:xfrm>
            <a:off x="4366219" y="-1"/>
            <a:ext cx="3456384" cy="6858000"/>
          </a:xfrm>
          <a:custGeom>
            <a:avLst/>
            <a:gdLst>
              <a:gd name="connsiteX0" fmla="*/ 0 w 3456384"/>
              <a:gd name="connsiteY0" fmla="*/ 0 h 6858000"/>
              <a:gd name="connsiteX1" fmla="*/ 3456384 w 3456384"/>
              <a:gd name="connsiteY1" fmla="*/ 0 h 6858000"/>
              <a:gd name="connsiteX2" fmla="*/ 3456384 w 3456384"/>
              <a:gd name="connsiteY2" fmla="*/ 6858000 h 6858000"/>
              <a:gd name="connsiteX3" fmla="*/ 0 w 34563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6384" h="6858000">
                <a:moveTo>
                  <a:pt x="0" y="0"/>
                </a:moveTo>
                <a:lnTo>
                  <a:pt x="3456384" y="0"/>
                </a:lnTo>
                <a:lnTo>
                  <a:pt x="3456384" y="6858000"/>
                </a:lnTo>
                <a:lnTo>
                  <a:pt x="0" y="6858000"/>
                </a:ln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
        <p:nvSpPr>
          <p:cNvPr id="9" name="Oval 8">
            <a:extLst>
              <a:ext uri="{FF2B5EF4-FFF2-40B4-BE49-F238E27FC236}">
                <a16:creationId xmlns:a16="http://schemas.microsoft.com/office/drawing/2014/main" id="{3CF36DBE-8C3C-5FFA-1B6D-BBA3EB42C9E6}"/>
              </a:ext>
            </a:extLst>
          </p:cNvPr>
          <p:cNvSpPr/>
          <p:nvPr userDrawn="1"/>
        </p:nvSpPr>
        <p:spPr>
          <a:xfrm>
            <a:off x="693812" y="3717032"/>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2AE2CFA-3D44-4D90-B177-7FA345E40C5A}"/>
              </a:ext>
            </a:extLst>
          </p:cNvPr>
          <p:cNvSpPr/>
          <p:nvPr userDrawn="1"/>
        </p:nvSpPr>
        <p:spPr>
          <a:xfrm>
            <a:off x="7246540" y="285293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CF41C3-C6F1-F882-333B-EED080768DDF}"/>
              </a:ext>
            </a:extLst>
          </p:cNvPr>
          <p:cNvSpPr/>
          <p:nvPr userDrawn="1"/>
        </p:nvSpPr>
        <p:spPr>
          <a:xfrm>
            <a:off x="8752862" y="1340768"/>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094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Key Learning">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A43344E9-47A5-634C-C400-FEC731CC652B}"/>
              </a:ext>
            </a:extLst>
          </p:cNvPr>
          <p:cNvSpPr/>
          <p:nvPr userDrawn="1"/>
        </p:nvSpPr>
        <p:spPr>
          <a:xfrm>
            <a:off x="7246540" y="548680"/>
            <a:ext cx="4204899" cy="365251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52AD982-DDE0-ED88-AAB9-023B25D3DC0D}"/>
              </a:ext>
            </a:extLst>
          </p:cNvPr>
          <p:cNvSpPr/>
          <p:nvPr userDrawn="1"/>
        </p:nvSpPr>
        <p:spPr>
          <a:xfrm>
            <a:off x="1629916" y="1988840"/>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037CC38-3B86-88D7-8B60-F6CF73143D95}"/>
              </a:ext>
            </a:extLst>
          </p:cNvPr>
          <p:cNvSpPr/>
          <p:nvPr userDrawn="1"/>
        </p:nvSpPr>
        <p:spPr>
          <a:xfrm>
            <a:off x="3574132" y="980728"/>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9897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ject Result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0B86E4F-34C1-148E-1A40-D3A2E2345FDF}"/>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66060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wards and Accolades">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D312E39-80A4-68EB-240C-63C62C5FE84A}"/>
              </a:ext>
            </a:extLst>
          </p:cNvPr>
          <p:cNvSpPr>
            <a:spLocks/>
          </p:cNvSpPr>
          <p:nvPr userDrawn="1"/>
        </p:nvSpPr>
        <p:spPr>
          <a:xfrm>
            <a:off x="43246" y="-150261"/>
            <a:ext cx="4772070" cy="439248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521BB35-372F-F744-A74B-74F6679F59AC}"/>
              </a:ext>
            </a:extLst>
          </p:cNvPr>
          <p:cNvSpPr/>
          <p:nvPr userDrawn="1"/>
        </p:nvSpPr>
        <p:spPr>
          <a:xfrm>
            <a:off x="3286100" y="1890341"/>
            <a:ext cx="4602728" cy="4602728"/>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B57F13D-894A-2BE4-E93A-C29B0CF0AB21}"/>
              </a:ext>
            </a:extLst>
          </p:cNvPr>
          <p:cNvSpPr/>
          <p:nvPr userDrawn="1"/>
        </p:nvSpPr>
        <p:spPr>
          <a:xfrm>
            <a:off x="9712169" y="1036456"/>
            <a:ext cx="2433407" cy="2433407"/>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FD384F9-5B31-DDF1-61F3-0A39AAF59DE0}"/>
              </a:ext>
            </a:extLst>
          </p:cNvPr>
          <p:cNvSpPr/>
          <p:nvPr userDrawn="1"/>
        </p:nvSpPr>
        <p:spPr>
          <a:xfrm>
            <a:off x="7674850" y="764704"/>
            <a:ext cx="2866480" cy="2866480"/>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22AEF3D8-F660-DF17-44F7-6173C8E7C23B}"/>
              </a:ext>
            </a:extLst>
          </p:cNvPr>
          <p:cNvSpPr>
            <a:spLocks noGrp="1"/>
          </p:cNvSpPr>
          <p:nvPr>
            <p:ph type="pic" sz="quarter" idx="13"/>
          </p:nvPr>
        </p:nvSpPr>
        <p:spPr>
          <a:xfrm>
            <a:off x="4815316" y="1128482"/>
            <a:ext cx="2558190" cy="4667348"/>
          </a:xfrm>
          <a:custGeom>
            <a:avLst/>
            <a:gdLst>
              <a:gd name="connsiteX0" fmla="*/ 154591 w 2558190"/>
              <a:gd name="connsiteY0" fmla="*/ 0 h 4667348"/>
              <a:gd name="connsiteX1" fmla="*/ 2403599 w 2558190"/>
              <a:gd name="connsiteY1" fmla="*/ 0 h 4667348"/>
              <a:gd name="connsiteX2" fmla="*/ 2558190 w 2558190"/>
              <a:gd name="connsiteY2" fmla="*/ 154591 h 4667348"/>
              <a:gd name="connsiteX3" fmla="*/ 2558190 w 2558190"/>
              <a:gd name="connsiteY3" fmla="*/ 4512757 h 4667348"/>
              <a:gd name="connsiteX4" fmla="*/ 2403599 w 2558190"/>
              <a:gd name="connsiteY4" fmla="*/ 4667348 h 4667348"/>
              <a:gd name="connsiteX5" fmla="*/ 154591 w 2558190"/>
              <a:gd name="connsiteY5" fmla="*/ 4667348 h 4667348"/>
              <a:gd name="connsiteX6" fmla="*/ 0 w 2558190"/>
              <a:gd name="connsiteY6" fmla="*/ 4512757 h 4667348"/>
              <a:gd name="connsiteX7" fmla="*/ 0 w 2558190"/>
              <a:gd name="connsiteY7" fmla="*/ 154591 h 4667348"/>
              <a:gd name="connsiteX8" fmla="*/ 154591 w 2558190"/>
              <a:gd name="connsiteY8" fmla="*/ 0 h 46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190" h="4667348">
                <a:moveTo>
                  <a:pt x="154591" y="0"/>
                </a:moveTo>
                <a:lnTo>
                  <a:pt x="2403599" y="0"/>
                </a:lnTo>
                <a:cubicBezTo>
                  <a:pt x="2488977" y="0"/>
                  <a:pt x="2558190" y="69213"/>
                  <a:pt x="2558190" y="154591"/>
                </a:cubicBezTo>
                <a:lnTo>
                  <a:pt x="2558190" y="4512757"/>
                </a:lnTo>
                <a:cubicBezTo>
                  <a:pt x="2558190" y="4598135"/>
                  <a:pt x="2488977" y="4667348"/>
                  <a:pt x="2403599" y="4667348"/>
                </a:cubicBezTo>
                <a:lnTo>
                  <a:pt x="154591" y="4667348"/>
                </a:lnTo>
                <a:cubicBezTo>
                  <a:pt x="69213" y="4667348"/>
                  <a:pt x="0" y="4598135"/>
                  <a:pt x="0" y="4512757"/>
                </a:cubicBezTo>
                <a:lnTo>
                  <a:pt x="0" y="154591"/>
                </a:lnTo>
                <a:cubicBezTo>
                  <a:pt x="0" y="69213"/>
                  <a:pt x="69213" y="0"/>
                  <a:pt x="154591" y="0"/>
                </a:cubicBez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Tree>
    <p:extLst>
      <p:ext uri="{BB962C8B-B14F-4D97-AF65-F5344CB8AC3E}">
        <p14:creationId xmlns:p14="http://schemas.microsoft.com/office/powerpoint/2010/main" val="883792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53580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2" name="Picture Placeholder 21">
            <a:extLst>
              <a:ext uri="{FF2B5EF4-FFF2-40B4-BE49-F238E27FC236}">
                <a16:creationId xmlns:a16="http://schemas.microsoft.com/office/drawing/2014/main" id="{2B5650C2-E08C-4598-8EC7-89A8D48FE6AC}"/>
              </a:ext>
            </a:extLst>
          </p:cNvPr>
          <p:cNvSpPr>
            <a:spLocks noGrp="1"/>
          </p:cNvSpPr>
          <p:nvPr>
            <p:ph type="pic" sz="quarter" idx="13"/>
          </p:nvPr>
        </p:nvSpPr>
        <p:spPr>
          <a:xfrm>
            <a:off x="162867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1" name="Picture Placeholder 20">
            <a:extLst>
              <a:ext uri="{FF2B5EF4-FFF2-40B4-BE49-F238E27FC236}">
                <a16:creationId xmlns:a16="http://schemas.microsoft.com/office/drawing/2014/main" id="{0A257FD5-133A-4019-839B-9B8D9C920F6E}"/>
              </a:ext>
            </a:extLst>
          </p:cNvPr>
          <p:cNvSpPr>
            <a:spLocks noGrp="1"/>
          </p:cNvSpPr>
          <p:nvPr>
            <p:ph type="pic" sz="quarter" idx="14"/>
          </p:nvPr>
        </p:nvSpPr>
        <p:spPr>
          <a:xfrm>
            <a:off x="4029768"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0" name="Picture Placeholder 19">
            <a:extLst>
              <a:ext uri="{FF2B5EF4-FFF2-40B4-BE49-F238E27FC236}">
                <a16:creationId xmlns:a16="http://schemas.microsoft.com/office/drawing/2014/main" id="{E1F55C54-E9B3-40ED-8D05-3526488BFA39}"/>
              </a:ext>
            </a:extLst>
          </p:cNvPr>
          <p:cNvSpPr>
            <a:spLocks noGrp="1"/>
          </p:cNvSpPr>
          <p:nvPr>
            <p:ph type="pic" sz="quarter" idx="15"/>
          </p:nvPr>
        </p:nvSpPr>
        <p:spPr>
          <a:xfrm>
            <a:off x="6430861"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19" name="Picture Placeholder 18">
            <a:extLst>
              <a:ext uri="{FF2B5EF4-FFF2-40B4-BE49-F238E27FC236}">
                <a16:creationId xmlns:a16="http://schemas.microsoft.com/office/drawing/2014/main" id="{CDCA4FEE-6297-46D0-BF4D-ECE364C17E89}"/>
              </a:ext>
            </a:extLst>
          </p:cNvPr>
          <p:cNvSpPr>
            <a:spLocks noGrp="1"/>
          </p:cNvSpPr>
          <p:nvPr>
            <p:ph type="pic" sz="quarter" idx="16"/>
          </p:nvPr>
        </p:nvSpPr>
        <p:spPr>
          <a:xfrm>
            <a:off x="883195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Tree>
    <p:extLst>
      <p:ext uri="{BB962C8B-B14F-4D97-AF65-F5344CB8AC3E}">
        <p14:creationId xmlns:p14="http://schemas.microsoft.com/office/powerpoint/2010/main" val="794828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9646-C95C-4912-8FE7-AD51417CD8AC}"/>
              </a:ext>
            </a:extLst>
          </p:cNvPr>
          <p:cNvSpPr>
            <a:spLocks noGrp="1"/>
          </p:cNvSpPr>
          <p:nvPr>
            <p:ph type="ctrTitle"/>
          </p:nvPr>
        </p:nvSpPr>
        <p:spPr>
          <a:xfrm>
            <a:off x="1523603" y="1122363"/>
            <a:ext cx="9141619"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D4B7A2D-77B9-418F-8D23-FF03B828B915}"/>
              </a:ext>
            </a:extLst>
          </p:cNvPr>
          <p:cNvSpPr>
            <a:spLocks noGrp="1"/>
          </p:cNvSpPr>
          <p:nvPr>
            <p:ph type="subTitle" idx="1"/>
          </p:nvPr>
        </p:nvSpPr>
        <p:spPr>
          <a:xfrm>
            <a:off x="1523603" y="3602037"/>
            <a:ext cx="9141619" cy="1655763"/>
          </a:xfrm>
        </p:spPr>
        <p:txBody>
          <a:bodyPr/>
          <a:lstStyle>
            <a:lvl1pPr marL="0" indent="0" algn="ctr">
              <a:buNone/>
              <a:defRPr sz="2399"/>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DD8B1C-50F8-4651-B30F-2E38793FE432}"/>
              </a:ext>
            </a:extLst>
          </p:cNvPr>
          <p:cNvSpPr>
            <a:spLocks noGrp="1"/>
          </p:cNvSpPr>
          <p:nvPr>
            <p:ph type="dt" sz="half" idx="10"/>
          </p:nvPr>
        </p:nvSpPr>
        <p:spPr/>
        <p:txBody>
          <a:bodyPr/>
          <a:lstStyle/>
          <a:p>
            <a:fld id="{497CC2A5-34CE-42E5-A099-A0D316B7FBCA}" type="datetimeFigureOut">
              <a:rPr lang="en-US" smtClean="0"/>
              <a:t>12/5/2023</a:t>
            </a:fld>
            <a:endParaRPr lang="en-US"/>
          </a:p>
        </p:txBody>
      </p:sp>
      <p:sp>
        <p:nvSpPr>
          <p:cNvPr id="5" name="Footer Placeholder 4">
            <a:extLst>
              <a:ext uri="{FF2B5EF4-FFF2-40B4-BE49-F238E27FC236}">
                <a16:creationId xmlns:a16="http://schemas.microsoft.com/office/drawing/2014/main" id="{EEE5FC17-A21A-4477-A23F-E93862090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0115D-92EA-45CA-B64F-E32020BCF76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698037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444-C7E5-4C7F-85D1-191269132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A633C-B1D9-4CDA-97FE-87B9F668AF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6525D-1BD9-4103-ADEE-E3F51D0360D4}"/>
              </a:ext>
            </a:extLst>
          </p:cNvPr>
          <p:cNvSpPr>
            <a:spLocks noGrp="1"/>
          </p:cNvSpPr>
          <p:nvPr>
            <p:ph type="dt" sz="half" idx="10"/>
          </p:nvPr>
        </p:nvSpPr>
        <p:spPr/>
        <p:txBody>
          <a:bodyPr/>
          <a:lstStyle/>
          <a:p>
            <a:fld id="{497CC2A5-34CE-42E5-A099-A0D316B7FBCA}" type="datetimeFigureOut">
              <a:rPr lang="en-US" smtClean="0"/>
              <a:t>12/5/2023</a:t>
            </a:fld>
            <a:endParaRPr lang="en-US"/>
          </a:p>
        </p:txBody>
      </p:sp>
      <p:sp>
        <p:nvSpPr>
          <p:cNvPr id="5" name="Footer Placeholder 4">
            <a:extLst>
              <a:ext uri="{FF2B5EF4-FFF2-40B4-BE49-F238E27FC236}">
                <a16:creationId xmlns:a16="http://schemas.microsoft.com/office/drawing/2014/main" id="{2D9A2D16-E8D0-47DB-8084-BF11A982E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83B8C-BFA9-4640-A00E-3716F9BF1C20}"/>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1308326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70" y="-174172"/>
            <a:ext cx="8410275"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250055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12/5/2023</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12/5/2023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12/5/2023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1244598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customXml" Target="../ink/ink1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customXml" Target="../ink/ink15.xml"/><Relationship Id="rId7" Type="http://schemas.openxmlformats.org/officeDocument/2006/relationships/image" Target="../media/image183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17.xml"/><Relationship Id="rId5" Type="http://schemas.openxmlformats.org/officeDocument/2006/relationships/customXml" Target="../ink/ink1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19.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png"/><Relationship Id="rId5" Type="http://schemas.openxmlformats.org/officeDocument/2006/relationships/hyperlink" Target="https://youtu.be/dIMPMNlT7jQ" TargetMode="External"/><Relationship Id="rId10" Type="http://schemas.openxmlformats.org/officeDocument/2006/relationships/customXml" Target="../ink/ink18.xml"/><Relationship Id="rId4" Type="http://schemas.openxmlformats.org/officeDocument/2006/relationships/hyperlink" Target="https://youtu.be/Tm1RFOt0KMY" TargetMode="Externa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4.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hyperlink" Target="https://122.162.240.164:44330/sap/bc/ui2/flp#Shell-home" TargetMode="Externa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6.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customXml" Target="../ink/ink8.xml"/><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9.gif"/><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8.gif"/><Relationship Id="rId5" Type="http://schemas.openxmlformats.org/officeDocument/2006/relationships/customXml" Target="../ink/ink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SAC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3</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390260544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3</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3416320"/>
          </a:xfrm>
          <a:prstGeom prst="rect">
            <a:avLst/>
          </a:prstGeom>
          <a:noFill/>
        </p:spPr>
        <p:txBody>
          <a:bodyPr wrap="square" rtlCol="0">
            <a:spAutoFit/>
          </a:bodyPr>
          <a:lstStyle/>
          <a:p>
            <a:pPr marL="342900" indent="-342900">
              <a:buFont typeface="Arial" panose="020B0604020202020204" pitchFamily="34" charset="0"/>
              <a:buChar char="•"/>
            </a:pPr>
            <a:r>
              <a:rPr lang="en-US" sz="1800" dirty="0"/>
              <a:t>Understanding Facts and Dimensions</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S/4HANA Embedded Analytics – Query browser</a:t>
            </a:r>
          </a:p>
          <a:p>
            <a:pPr marL="342900" indent="-342900">
              <a:buFont typeface="Arial" panose="020B0604020202020204" pitchFamily="34" charset="0"/>
              <a:buChar char="•"/>
            </a:pPr>
            <a:r>
              <a:rPr lang="en-US" sz="1800" dirty="0"/>
              <a:t>CDS Security and Steps for securing data</a:t>
            </a:r>
          </a:p>
          <a:p>
            <a:endParaRPr lang="en-US" sz="1800" dirty="0"/>
          </a:p>
          <a:p>
            <a:r>
              <a:rPr lang="en-US" sz="1800" dirty="0"/>
              <a:t>--break</a:t>
            </a:r>
          </a:p>
          <a:p>
            <a:endParaRPr lang="en-US" sz="1800" dirty="0"/>
          </a:p>
          <a:p>
            <a:pPr marL="285750" indent="-285750">
              <a:buFont typeface="Arial" panose="020B0604020202020204" pitchFamily="34" charset="0"/>
              <a:buChar char="•"/>
            </a:pPr>
            <a:r>
              <a:rPr lang="en-US" sz="1800" dirty="0"/>
              <a:t>Introduction to AMDP</a:t>
            </a:r>
          </a:p>
          <a:p>
            <a:pPr marL="285750" indent="-285750">
              <a:buFont typeface="Arial" panose="020B0604020202020204" pitchFamily="34" charset="0"/>
              <a:buChar char="•"/>
            </a:pPr>
            <a:r>
              <a:rPr lang="en-US" sz="1800" dirty="0"/>
              <a:t>AMDP Scenario</a:t>
            </a:r>
          </a:p>
          <a:p>
            <a:pPr marL="285750" indent="-285750">
              <a:buFont typeface="Arial" panose="020B0604020202020204" pitchFamily="34" charset="0"/>
              <a:buChar char="•"/>
            </a:pPr>
            <a:r>
              <a:rPr lang="en-US" sz="1800" dirty="0"/>
              <a:t>Consume AMDP in ABAP program</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332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Introduction to Facts and Dimension</a:t>
            </a:r>
            <a:endParaRPr lang="en-IN" sz="3599" b="1" dirty="0">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graphicFrame>
        <p:nvGraphicFramePr>
          <p:cNvPr id="9" name="Table 9">
            <a:extLst>
              <a:ext uri="{FF2B5EF4-FFF2-40B4-BE49-F238E27FC236}">
                <a16:creationId xmlns:a16="http://schemas.microsoft.com/office/drawing/2014/main" id="{5D39F62A-F1D9-5312-68E3-62250F779194}"/>
              </a:ext>
            </a:extLst>
          </p:cNvPr>
          <p:cNvGraphicFramePr>
            <a:graphicFrameLocks noGrp="1"/>
          </p:cNvGraphicFramePr>
          <p:nvPr/>
        </p:nvGraphicFramePr>
        <p:xfrm>
          <a:off x="3502124" y="2316480"/>
          <a:ext cx="5417255" cy="222504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888887905"/>
                    </a:ext>
                  </a:extLst>
                </a:gridCol>
                <a:gridCol w="1083451">
                  <a:extLst>
                    <a:ext uri="{9D8B030D-6E8A-4147-A177-3AD203B41FA5}">
                      <a16:colId xmlns:a16="http://schemas.microsoft.com/office/drawing/2014/main" val="2497164813"/>
                    </a:ext>
                  </a:extLst>
                </a:gridCol>
                <a:gridCol w="1083451">
                  <a:extLst>
                    <a:ext uri="{9D8B030D-6E8A-4147-A177-3AD203B41FA5}">
                      <a16:colId xmlns:a16="http://schemas.microsoft.com/office/drawing/2014/main" val="3415580854"/>
                    </a:ext>
                  </a:extLst>
                </a:gridCol>
                <a:gridCol w="1083451">
                  <a:extLst>
                    <a:ext uri="{9D8B030D-6E8A-4147-A177-3AD203B41FA5}">
                      <a16:colId xmlns:a16="http://schemas.microsoft.com/office/drawing/2014/main" val="2000405494"/>
                    </a:ext>
                  </a:extLst>
                </a:gridCol>
                <a:gridCol w="1083451">
                  <a:extLst>
                    <a:ext uri="{9D8B030D-6E8A-4147-A177-3AD203B41FA5}">
                      <a16:colId xmlns:a16="http://schemas.microsoft.com/office/drawing/2014/main" val="1060760596"/>
                    </a:ext>
                  </a:extLst>
                </a:gridCol>
              </a:tblGrid>
              <a:tr h="370840">
                <a:tc>
                  <a:txBody>
                    <a:bodyPr/>
                    <a:lstStyle/>
                    <a:p>
                      <a:r>
                        <a:rPr lang="en-US" sz="1600" dirty="0"/>
                        <a:t>SOID</a:t>
                      </a:r>
                    </a:p>
                  </a:txBody>
                  <a:tcPr/>
                </a:tc>
                <a:tc>
                  <a:txBody>
                    <a:bodyPr/>
                    <a:lstStyle/>
                    <a:p>
                      <a:r>
                        <a:rPr lang="en-US" sz="1600" dirty="0" err="1"/>
                        <a:t>CustID</a:t>
                      </a:r>
                      <a:endParaRPr lang="en-US" sz="1600" dirty="0"/>
                    </a:p>
                  </a:txBody>
                  <a:tcPr/>
                </a:tc>
                <a:tc>
                  <a:txBody>
                    <a:bodyPr/>
                    <a:lstStyle/>
                    <a:p>
                      <a:r>
                        <a:rPr lang="en-US" sz="1600" dirty="0" err="1"/>
                        <a:t>ProdId</a:t>
                      </a:r>
                      <a:endParaRPr lang="en-US" sz="1600" dirty="0"/>
                    </a:p>
                  </a:txBody>
                  <a:tcPr/>
                </a:tc>
                <a:tc>
                  <a:txBody>
                    <a:bodyPr/>
                    <a:lstStyle/>
                    <a:p>
                      <a:r>
                        <a:rPr lang="en-US" sz="1600" dirty="0"/>
                        <a:t>Amount</a:t>
                      </a:r>
                    </a:p>
                  </a:txBody>
                  <a:tcPr/>
                </a:tc>
                <a:tc>
                  <a:txBody>
                    <a:bodyPr/>
                    <a:lstStyle/>
                    <a:p>
                      <a:r>
                        <a:rPr lang="en-US" sz="1600" dirty="0"/>
                        <a:t>Country</a:t>
                      </a:r>
                    </a:p>
                  </a:txBody>
                  <a:tcPr/>
                </a:tc>
                <a:extLst>
                  <a:ext uri="{0D108BD9-81ED-4DB2-BD59-A6C34878D82A}">
                    <a16:rowId xmlns:a16="http://schemas.microsoft.com/office/drawing/2014/main" val="3281776060"/>
                  </a:ext>
                </a:extLst>
              </a:tr>
              <a:tr h="370840">
                <a:tc>
                  <a:txBody>
                    <a:bodyPr/>
                    <a:lstStyle/>
                    <a:p>
                      <a:r>
                        <a:rPr lang="en-US" sz="1600" dirty="0"/>
                        <a:t>100001</a:t>
                      </a:r>
                    </a:p>
                  </a:txBody>
                  <a:tcPr/>
                </a:tc>
                <a:tc>
                  <a:txBody>
                    <a:bodyPr/>
                    <a:lstStyle/>
                    <a:p>
                      <a:r>
                        <a:rPr lang="en-US" sz="1600" dirty="0"/>
                        <a:t>A</a:t>
                      </a:r>
                    </a:p>
                  </a:txBody>
                  <a:tcPr/>
                </a:tc>
                <a:tc>
                  <a:txBody>
                    <a:bodyPr/>
                    <a:lstStyle/>
                    <a:p>
                      <a:r>
                        <a:rPr lang="en-US" sz="1600" dirty="0"/>
                        <a:t>P1</a:t>
                      </a:r>
                    </a:p>
                  </a:txBody>
                  <a:tcPr/>
                </a:tc>
                <a:tc>
                  <a:txBody>
                    <a:bodyPr/>
                    <a:lstStyle/>
                    <a:p>
                      <a:r>
                        <a:rPr lang="en-US" sz="1600" dirty="0"/>
                        <a:t>600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413087236"/>
                  </a:ext>
                </a:extLst>
              </a:tr>
              <a:tr h="370840">
                <a:tc>
                  <a:txBody>
                    <a:bodyPr/>
                    <a:lstStyle/>
                    <a:p>
                      <a:r>
                        <a:rPr lang="en-US" sz="1600" dirty="0"/>
                        <a:t>100002</a:t>
                      </a:r>
                    </a:p>
                  </a:txBody>
                  <a:tcPr/>
                </a:tc>
                <a:tc>
                  <a:txBody>
                    <a:bodyPr/>
                    <a:lstStyle/>
                    <a:p>
                      <a:r>
                        <a:rPr lang="en-US" sz="1600" dirty="0"/>
                        <a:t>B</a:t>
                      </a:r>
                    </a:p>
                  </a:txBody>
                  <a:tcPr/>
                </a:tc>
                <a:tc>
                  <a:txBody>
                    <a:bodyPr/>
                    <a:lstStyle/>
                    <a:p>
                      <a:r>
                        <a:rPr lang="en-US" sz="1600" dirty="0"/>
                        <a:t>P1</a:t>
                      </a:r>
                    </a:p>
                  </a:txBody>
                  <a:tcPr/>
                </a:tc>
                <a:tc>
                  <a:txBody>
                    <a:bodyPr/>
                    <a:lstStyle/>
                    <a:p>
                      <a:r>
                        <a:rPr lang="en-US" sz="1600" dirty="0"/>
                        <a:t>800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696553721"/>
                  </a:ext>
                </a:extLst>
              </a:tr>
              <a:tr h="370840">
                <a:tc>
                  <a:txBody>
                    <a:bodyPr/>
                    <a:lstStyle/>
                    <a:p>
                      <a:r>
                        <a:rPr lang="en-US" sz="1600" dirty="0"/>
                        <a:t>100003</a:t>
                      </a:r>
                    </a:p>
                  </a:txBody>
                  <a:tcPr/>
                </a:tc>
                <a:tc>
                  <a:txBody>
                    <a:bodyPr/>
                    <a:lstStyle/>
                    <a:p>
                      <a:r>
                        <a:rPr lang="en-US" sz="1600" dirty="0"/>
                        <a:t>A</a:t>
                      </a:r>
                    </a:p>
                  </a:txBody>
                  <a:tcPr/>
                </a:tc>
                <a:tc>
                  <a:txBody>
                    <a:bodyPr/>
                    <a:lstStyle/>
                    <a:p>
                      <a:r>
                        <a:rPr lang="en-US" sz="1600" dirty="0"/>
                        <a:t>P2</a:t>
                      </a:r>
                    </a:p>
                  </a:txBody>
                  <a:tcPr/>
                </a:tc>
                <a:tc>
                  <a:txBody>
                    <a:bodyPr/>
                    <a:lstStyle/>
                    <a:p>
                      <a:r>
                        <a:rPr lang="en-US" sz="1600" dirty="0"/>
                        <a:t>500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1255793779"/>
                  </a:ext>
                </a:extLst>
              </a:tr>
              <a:tr h="370840">
                <a:tc>
                  <a:txBody>
                    <a:bodyPr/>
                    <a:lstStyle/>
                    <a:p>
                      <a:r>
                        <a:rPr lang="en-US" sz="1600" dirty="0"/>
                        <a:t>100004</a:t>
                      </a:r>
                    </a:p>
                  </a:txBody>
                  <a:tcPr/>
                </a:tc>
                <a:tc>
                  <a:txBody>
                    <a:bodyPr/>
                    <a:lstStyle/>
                    <a:p>
                      <a:r>
                        <a:rPr lang="en-US" sz="1600" dirty="0"/>
                        <a:t>A</a:t>
                      </a:r>
                    </a:p>
                  </a:txBody>
                  <a:tcPr/>
                </a:tc>
                <a:tc>
                  <a:txBody>
                    <a:bodyPr/>
                    <a:lstStyle/>
                    <a:p>
                      <a:r>
                        <a:rPr lang="en-US" sz="1600" dirty="0"/>
                        <a:t>P3</a:t>
                      </a:r>
                    </a:p>
                  </a:txBody>
                  <a:tcPr/>
                </a:tc>
                <a:tc>
                  <a:txBody>
                    <a:bodyPr/>
                    <a:lstStyle/>
                    <a:p>
                      <a:r>
                        <a:rPr lang="en-US" sz="1600" dirty="0"/>
                        <a:t>900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1301405319"/>
                  </a:ext>
                </a:extLst>
              </a:tr>
              <a:tr h="370840">
                <a:tc>
                  <a:txBody>
                    <a:bodyPr/>
                    <a:lstStyle/>
                    <a:p>
                      <a:r>
                        <a:rPr lang="en-US" sz="1600" dirty="0"/>
                        <a:t>100005</a:t>
                      </a:r>
                    </a:p>
                  </a:txBody>
                  <a:tcPr/>
                </a:tc>
                <a:tc>
                  <a:txBody>
                    <a:bodyPr/>
                    <a:lstStyle/>
                    <a:p>
                      <a:r>
                        <a:rPr lang="en-US" sz="1600" dirty="0"/>
                        <a:t>B</a:t>
                      </a:r>
                    </a:p>
                  </a:txBody>
                  <a:tcPr/>
                </a:tc>
                <a:tc>
                  <a:txBody>
                    <a:bodyPr/>
                    <a:lstStyle/>
                    <a:p>
                      <a:r>
                        <a:rPr lang="en-US" sz="1600" dirty="0"/>
                        <a:t>P2</a:t>
                      </a:r>
                    </a:p>
                  </a:txBody>
                  <a:tcPr/>
                </a:tc>
                <a:tc>
                  <a:txBody>
                    <a:bodyPr/>
                    <a:lstStyle/>
                    <a:p>
                      <a:r>
                        <a:rPr lang="en-US" sz="1600" dirty="0"/>
                        <a:t>400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400513230"/>
                  </a:ext>
                </a:extLst>
              </a:tr>
            </a:tbl>
          </a:graphicData>
        </a:graphic>
      </p:graphicFrame>
      <p:sp>
        <p:nvSpPr>
          <p:cNvPr id="10" name="TextBox 9">
            <a:extLst>
              <a:ext uri="{FF2B5EF4-FFF2-40B4-BE49-F238E27FC236}">
                <a16:creationId xmlns:a16="http://schemas.microsoft.com/office/drawing/2014/main" id="{F65D7180-7FCC-D61E-E834-CDD3EC5E414C}"/>
              </a:ext>
            </a:extLst>
          </p:cNvPr>
          <p:cNvSpPr txBox="1"/>
          <p:nvPr/>
        </p:nvSpPr>
        <p:spPr>
          <a:xfrm>
            <a:off x="3497764" y="1650270"/>
            <a:ext cx="4536504" cy="646331"/>
          </a:xfrm>
          <a:prstGeom prst="rect">
            <a:avLst/>
          </a:prstGeom>
          <a:noFill/>
        </p:spPr>
        <p:txBody>
          <a:bodyPr wrap="square" rtlCol="0">
            <a:spAutoFit/>
          </a:bodyPr>
          <a:lstStyle/>
          <a:p>
            <a:r>
              <a:rPr lang="en-US" sz="1800" dirty="0"/>
              <a:t>Transactional data – Facts</a:t>
            </a:r>
          </a:p>
          <a:p>
            <a:r>
              <a:rPr lang="en-US" sz="1800" dirty="0"/>
              <a:t>Measure – KPI – Key performance indicator</a:t>
            </a:r>
          </a:p>
        </p:txBody>
      </p:sp>
      <p:sp>
        <p:nvSpPr>
          <p:cNvPr id="11" name="Arrow: Up 10">
            <a:extLst>
              <a:ext uri="{FF2B5EF4-FFF2-40B4-BE49-F238E27FC236}">
                <a16:creationId xmlns:a16="http://schemas.microsoft.com/office/drawing/2014/main" id="{25E6784F-7C11-0D90-C164-123BC8054527}"/>
              </a:ext>
            </a:extLst>
          </p:cNvPr>
          <p:cNvSpPr/>
          <p:nvPr/>
        </p:nvSpPr>
        <p:spPr>
          <a:xfrm>
            <a:off x="7030516" y="4541520"/>
            <a:ext cx="288032" cy="1836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E57EC1-26AB-7BC2-DB38-F12A0491CC71}"/>
              </a:ext>
            </a:extLst>
          </p:cNvPr>
          <p:cNvSpPr txBox="1"/>
          <p:nvPr/>
        </p:nvSpPr>
        <p:spPr>
          <a:xfrm>
            <a:off x="5590356" y="4725144"/>
            <a:ext cx="3324663" cy="369332"/>
          </a:xfrm>
          <a:prstGeom prst="rect">
            <a:avLst/>
          </a:prstGeom>
          <a:noFill/>
        </p:spPr>
        <p:txBody>
          <a:bodyPr wrap="square" rtlCol="0">
            <a:spAutoFit/>
          </a:bodyPr>
          <a:lstStyle/>
          <a:p>
            <a:r>
              <a:rPr lang="en-US" sz="1800" dirty="0"/>
              <a:t>Total sales in sales dept.</a:t>
            </a:r>
          </a:p>
        </p:txBody>
      </p:sp>
      <p:graphicFrame>
        <p:nvGraphicFramePr>
          <p:cNvPr id="13" name="Table 12">
            <a:extLst>
              <a:ext uri="{FF2B5EF4-FFF2-40B4-BE49-F238E27FC236}">
                <a16:creationId xmlns:a16="http://schemas.microsoft.com/office/drawing/2014/main" id="{39CFC46D-F50C-9996-311B-13A60B4E2125}"/>
              </a:ext>
            </a:extLst>
          </p:cNvPr>
          <p:cNvGraphicFramePr>
            <a:graphicFrameLocks noGrp="1"/>
          </p:cNvGraphicFramePr>
          <p:nvPr/>
        </p:nvGraphicFramePr>
        <p:xfrm>
          <a:off x="265054"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CustId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A</a:t>
                      </a:r>
                    </a:p>
                  </a:txBody>
                  <a:tcPr/>
                </a:tc>
                <a:tc>
                  <a:txBody>
                    <a:bodyPr/>
                    <a:lstStyle/>
                    <a:p>
                      <a:r>
                        <a:rPr lang="en-US" sz="1600" dirty="0"/>
                        <a:t>IBM</a:t>
                      </a:r>
                    </a:p>
                  </a:txBody>
                  <a:tcPr/>
                </a:tc>
                <a:extLst>
                  <a:ext uri="{0D108BD9-81ED-4DB2-BD59-A6C34878D82A}">
                    <a16:rowId xmlns:a16="http://schemas.microsoft.com/office/drawing/2014/main" val="115131387"/>
                  </a:ext>
                </a:extLst>
              </a:tr>
              <a:tr h="370840">
                <a:tc>
                  <a:txBody>
                    <a:bodyPr/>
                    <a:lstStyle/>
                    <a:p>
                      <a:r>
                        <a:rPr lang="en-US" sz="1600" dirty="0"/>
                        <a:t>B</a:t>
                      </a:r>
                    </a:p>
                  </a:txBody>
                  <a:tcPr/>
                </a:tc>
                <a:tc>
                  <a:txBody>
                    <a:bodyPr/>
                    <a:lstStyle/>
                    <a:p>
                      <a:r>
                        <a:rPr lang="en-US" sz="1600" dirty="0"/>
                        <a:t>SAP</a:t>
                      </a:r>
                    </a:p>
                  </a:txBody>
                  <a:tcPr/>
                </a:tc>
                <a:extLst>
                  <a:ext uri="{0D108BD9-81ED-4DB2-BD59-A6C34878D82A}">
                    <a16:rowId xmlns:a16="http://schemas.microsoft.com/office/drawing/2014/main" val="945930378"/>
                  </a:ext>
                </a:extLst>
              </a:tr>
              <a:tr h="370840">
                <a:tc>
                  <a:txBody>
                    <a:bodyPr/>
                    <a:lstStyle/>
                    <a:p>
                      <a:r>
                        <a:rPr lang="en-US" sz="1600" dirty="0"/>
                        <a:t>C</a:t>
                      </a:r>
                    </a:p>
                  </a:txBody>
                  <a:tcPr/>
                </a:tc>
                <a:tc>
                  <a:txBody>
                    <a:bodyPr/>
                    <a:lstStyle/>
                    <a:p>
                      <a:r>
                        <a:rPr lang="en-US" sz="1600" dirty="0"/>
                        <a:t>EY</a:t>
                      </a:r>
                    </a:p>
                  </a:txBody>
                  <a:tcPr/>
                </a:tc>
                <a:extLst>
                  <a:ext uri="{0D108BD9-81ED-4DB2-BD59-A6C34878D82A}">
                    <a16:rowId xmlns:a16="http://schemas.microsoft.com/office/drawing/2014/main" val="3467653383"/>
                  </a:ext>
                </a:extLst>
              </a:tr>
            </a:tbl>
          </a:graphicData>
        </a:graphic>
      </p:graphicFrame>
      <p:sp>
        <p:nvSpPr>
          <p:cNvPr id="14" name="TextBox 13">
            <a:extLst>
              <a:ext uri="{FF2B5EF4-FFF2-40B4-BE49-F238E27FC236}">
                <a16:creationId xmlns:a16="http://schemas.microsoft.com/office/drawing/2014/main" id="{D018CBDC-5CA9-3632-B563-FB15DC13CE37}"/>
              </a:ext>
            </a:extLst>
          </p:cNvPr>
          <p:cNvSpPr txBox="1"/>
          <p:nvPr/>
        </p:nvSpPr>
        <p:spPr>
          <a:xfrm>
            <a:off x="265054" y="764704"/>
            <a:ext cx="3453094" cy="584775"/>
          </a:xfrm>
          <a:prstGeom prst="rect">
            <a:avLst/>
          </a:prstGeom>
          <a:noFill/>
        </p:spPr>
        <p:txBody>
          <a:bodyPr wrap="square" rtlCol="0">
            <a:spAutoFit/>
          </a:bodyPr>
          <a:lstStyle/>
          <a:p>
            <a:r>
              <a:rPr lang="en-US" sz="1600" dirty="0"/>
              <a:t>Customer Master data</a:t>
            </a:r>
          </a:p>
          <a:p>
            <a:r>
              <a:rPr lang="en-US" sz="1600" b="1" dirty="0"/>
              <a:t>Dimension</a:t>
            </a:r>
          </a:p>
        </p:txBody>
      </p:sp>
      <p:graphicFrame>
        <p:nvGraphicFramePr>
          <p:cNvPr id="54" name="Table 53">
            <a:extLst>
              <a:ext uri="{FF2B5EF4-FFF2-40B4-BE49-F238E27FC236}">
                <a16:creationId xmlns:a16="http://schemas.microsoft.com/office/drawing/2014/main" id="{A1F274BC-FF3E-F7D0-AE11-DAA83359305C}"/>
              </a:ext>
            </a:extLst>
          </p:cNvPr>
          <p:cNvGraphicFramePr>
            <a:graphicFrameLocks noGrp="1"/>
          </p:cNvGraphicFramePr>
          <p:nvPr/>
        </p:nvGraphicFramePr>
        <p:xfrm>
          <a:off x="9756869"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ProdId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P1</a:t>
                      </a:r>
                    </a:p>
                  </a:txBody>
                  <a:tcPr/>
                </a:tc>
                <a:tc>
                  <a:txBody>
                    <a:bodyPr/>
                    <a:lstStyle/>
                    <a:p>
                      <a:r>
                        <a:rPr lang="en-US" sz="1600" dirty="0"/>
                        <a:t>iPhone</a:t>
                      </a:r>
                    </a:p>
                  </a:txBody>
                  <a:tcPr/>
                </a:tc>
                <a:extLst>
                  <a:ext uri="{0D108BD9-81ED-4DB2-BD59-A6C34878D82A}">
                    <a16:rowId xmlns:a16="http://schemas.microsoft.com/office/drawing/2014/main" val="115131387"/>
                  </a:ext>
                </a:extLst>
              </a:tr>
              <a:tr h="370840">
                <a:tc>
                  <a:txBody>
                    <a:bodyPr/>
                    <a:lstStyle/>
                    <a:p>
                      <a:r>
                        <a:rPr lang="en-US" sz="1600" dirty="0"/>
                        <a:t>P2</a:t>
                      </a:r>
                    </a:p>
                  </a:txBody>
                  <a:tcPr/>
                </a:tc>
                <a:tc>
                  <a:txBody>
                    <a:bodyPr/>
                    <a:lstStyle/>
                    <a:p>
                      <a:r>
                        <a:rPr lang="en-US" sz="1600" dirty="0" err="1"/>
                        <a:t>WebCam</a:t>
                      </a:r>
                      <a:endParaRPr lang="en-US" sz="1600" dirty="0"/>
                    </a:p>
                  </a:txBody>
                  <a:tcPr/>
                </a:tc>
                <a:extLst>
                  <a:ext uri="{0D108BD9-81ED-4DB2-BD59-A6C34878D82A}">
                    <a16:rowId xmlns:a16="http://schemas.microsoft.com/office/drawing/2014/main" val="945930378"/>
                  </a:ext>
                </a:extLst>
              </a:tr>
              <a:tr h="370840">
                <a:tc>
                  <a:txBody>
                    <a:bodyPr/>
                    <a:lstStyle/>
                    <a:p>
                      <a:r>
                        <a:rPr lang="en-US" sz="1600" dirty="0"/>
                        <a:t>P3</a:t>
                      </a:r>
                    </a:p>
                  </a:txBody>
                  <a:tcPr/>
                </a:tc>
                <a:tc>
                  <a:txBody>
                    <a:bodyPr/>
                    <a:lstStyle/>
                    <a:p>
                      <a:r>
                        <a:rPr lang="en-US" sz="1600" dirty="0"/>
                        <a:t>PC</a:t>
                      </a:r>
                    </a:p>
                  </a:txBody>
                  <a:tcPr/>
                </a:tc>
                <a:extLst>
                  <a:ext uri="{0D108BD9-81ED-4DB2-BD59-A6C34878D82A}">
                    <a16:rowId xmlns:a16="http://schemas.microsoft.com/office/drawing/2014/main" val="3467653383"/>
                  </a:ext>
                </a:extLst>
              </a:tr>
            </a:tbl>
          </a:graphicData>
        </a:graphic>
      </p:graphicFrame>
      <p:sp>
        <p:nvSpPr>
          <p:cNvPr id="55" name="TextBox 54">
            <a:extLst>
              <a:ext uri="{FF2B5EF4-FFF2-40B4-BE49-F238E27FC236}">
                <a16:creationId xmlns:a16="http://schemas.microsoft.com/office/drawing/2014/main" id="{6BEA5040-BB5A-071F-530E-28300B622A2B}"/>
              </a:ext>
            </a:extLst>
          </p:cNvPr>
          <p:cNvSpPr txBox="1"/>
          <p:nvPr/>
        </p:nvSpPr>
        <p:spPr>
          <a:xfrm>
            <a:off x="9532569" y="765115"/>
            <a:ext cx="3453094" cy="584775"/>
          </a:xfrm>
          <a:prstGeom prst="rect">
            <a:avLst/>
          </a:prstGeom>
          <a:noFill/>
        </p:spPr>
        <p:txBody>
          <a:bodyPr wrap="square" rtlCol="0">
            <a:spAutoFit/>
          </a:bodyPr>
          <a:lstStyle/>
          <a:p>
            <a:r>
              <a:rPr lang="en-US" sz="1600" dirty="0"/>
              <a:t>Product Master data</a:t>
            </a:r>
          </a:p>
          <a:p>
            <a:r>
              <a:rPr lang="en-US" sz="1600" b="1" dirty="0"/>
              <a:t>Dimension</a:t>
            </a:r>
          </a:p>
        </p:txBody>
      </p:sp>
      <p:graphicFrame>
        <p:nvGraphicFramePr>
          <p:cNvPr id="56" name="Table 55">
            <a:extLst>
              <a:ext uri="{FF2B5EF4-FFF2-40B4-BE49-F238E27FC236}">
                <a16:creationId xmlns:a16="http://schemas.microsoft.com/office/drawing/2014/main" id="{6857E750-ECE0-57D9-F89D-A50E9C51B019}"/>
              </a:ext>
            </a:extLst>
          </p:cNvPr>
          <p:cNvGraphicFramePr>
            <a:graphicFrameLocks noGrp="1"/>
          </p:cNvGraphicFramePr>
          <p:nvPr/>
        </p:nvGraphicFramePr>
        <p:xfrm>
          <a:off x="9571336" y="4943787"/>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a:t>Country</a:t>
                      </a:r>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IN</a:t>
                      </a:r>
                    </a:p>
                  </a:txBody>
                  <a:tcPr/>
                </a:tc>
                <a:tc>
                  <a:txBody>
                    <a:bodyPr/>
                    <a:lstStyle/>
                    <a:p>
                      <a:r>
                        <a:rPr lang="en-US" sz="1600" dirty="0"/>
                        <a:t>India</a:t>
                      </a:r>
                    </a:p>
                  </a:txBody>
                  <a:tcPr/>
                </a:tc>
                <a:extLst>
                  <a:ext uri="{0D108BD9-81ED-4DB2-BD59-A6C34878D82A}">
                    <a16:rowId xmlns:a16="http://schemas.microsoft.com/office/drawing/2014/main" val="115131387"/>
                  </a:ext>
                </a:extLst>
              </a:tr>
              <a:tr h="370840">
                <a:tc>
                  <a:txBody>
                    <a:bodyPr/>
                    <a:lstStyle/>
                    <a:p>
                      <a:r>
                        <a:rPr lang="en-US" sz="1600" dirty="0"/>
                        <a:t>US</a:t>
                      </a:r>
                    </a:p>
                  </a:txBody>
                  <a:tcPr/>
                </a:tc>
                <a:tc>
                  <a:txBody>
                    <a:bodyPr/>
                    <a:lstStyle/>
                    <a:p>
                      <a:r>
                        <a:rPr lang="en-US" sz="1600" dirty="0"/>
                        <a:t>United S</a:t>
                      </a:r>
                    </a:p>
                  </a:txBody>
                  <a:tcPr/>
                </a:tc>
                <a:extLst>
                  <a:ext uri="{0D108BD9-81ED-4DB2-BD59-A6C34878D82A}">
                    <a16:rowId xmlns:a16="http://schemas.microsoft.com/office/drawing/2014/main" val="945930378"/>
                  </a:ext>
                </a:extLst>
              </a:tr>
              <a:tr h="370840">
                <a:tc>
                  <a:txBody>
                    <a:bodyPr/>
                    <a:lstStyle/>
                    <a:p>
                      <a:r>
                        <a:rPr lang="en-US" sz="1600" dirty="0"/>
                        <a:t>JP</a:t>
                      </a:r>
                    </a:p>
                  </a:txBody>
                  <a:tcPr/>
                </a:tc>
                <a:tc>
                  <a:txBody>
                    <a:bodyPr/>
                    <a:lstStyle/>
                    <a:p>
                      <a:r>
                        <a:rPr lang="en-US" sz="1600" dirty="0"/>
                        <a:t>Japan</a:t>
                      </a:r>
                    </a:p>
                  </a:txBody>
                  <a:tcPr/>
                </a:tc>
                <a:extLst>
                  <a:ext uri="{0D108BD9-81ED-4DB2-BD59-A6C34878D82A}">
                    <a16:rowId xmlns:a16="http://schemas.microsoft.com/office/drawing/2014/main" val="3467653383"/>
                  </a:ext>
                </a:extLst>
              </a:tr>
            </a:tbl>
          </a:graphicData>
        </a:graphic>
      </p:graphicFrame>
      <p:sp>
        <p:nvSpPr>
          <p:cNvPr id="57" name="Rectangle 56">
            <a:extLst>
              <a:ext uri="{FF2B5EF4-FFF2-40B4-BE49-F238E27FC236}">
                <a16:creationId xmlns:a16="http://schemas.microsoft.com/office/drawing/2014/main" id="{1AF059DB-809E-1A33-6F48-F979B9867AC3}"/>
              </a:ext>
            </a:extLst>
          </p:cNvPr>
          <p:cNvSpPr/>
          <p:nvPr/>
        </p:nvSpPr>
        <p:spPr>
          <a:xfrm>
            <a:off x="265054" y="5094476"/>
            <a:ext cx="2166902" cy="1418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Tree>
    <p:extLst>
      <p:ext uri="{BB962C8B-B14F-4D97-AF65-F5344CB8AC3E}">
        <p14:creationId xmlns:p14="http://schemas.microsoft.com/office/powerpoint/2010/main" val="8597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1000"/>
                                        <p:tgtEl>
                                          <p:spTgt spid="55"/>
                                        </p:tgtEl>
                                      </p:cBhvr>
                                    </p:animEffect>
                                    <p:anim calcmode="lin" valueType="num">
                                      <p:cBhvr>
                                        <p:cTn id="47" dur="1000" fill="hold"/>
                                        <p:tgtEl>
                                          <p:spTgt spid="55"/>
                                        </p:tgtEl>
                                        <p:attrNameLst>
                                          <p:attrName>ppt_x</p:attrName>
                                        </p:attrNameLst>
                                      </p:cBhvr>
                                      <p:tavLst>
                                        <p:tav tm="0">
                                          <p:val>
                                            <p:strVal val="#ppt_x"/>
                                          </p:val>
                                        </p:tav>
                                        <p:tav tm="100000">
                                          <p:val>
                                            <p:strVal val="#ppt_x"/>
                                          </p:val>
                                        </p:tav>
                                      </p:tavLst>
                                    </p:anim>
                                    <p:anim calcmode="lin" valueType="num">
                                      <p:cBhvr>
                                        <p:cTn id="4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1000"/>
                                        <p:tgtEl>
                                          <p:spTgt spid="56"/>
                                        </p:tgtEl>
                                      </p:cBhvr>
                                    </p:animEffect>
                                    <p:anim calcmode="lin" valueType="num">
                                      <p:cBhvr>
                                        <p:cTn id="54" dur="1000" fill="hold"/>
                                        <p:tgtEl>
                                          <p:spTgt spid="56"/>
                                        </p:tgtEl>
                                        <p:attrNameLst>
                                          <p:attrName>ppt_x</p:attrName>
                                        </p:attrNameLst>
                                      </p:cBhvr>
                                      <p:tavLst>
                                        <p:tav tm="0">
                                          <p:val>
                                            <p:strVal val="#ppt_x"/>
                                          </p:val>
                                        </p:tav>
                                        <p:tav tm="100000">
                                          <p:val>
                                            <p:strVal val="#ppt_x"/>
                                          </p:val>
                                        </p:tav>
                                      </p:tavLst>
                                    </p:anim>
                                    <p:anim calcmode="lin" valueType="num">
                                      <p:cBhvr>
                                        <p:cTn id="5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1000"/>
                                        <p:tgtEl>
                                          <p:spTgt spid="57"/>
                                        </p:tgtEl>
                                      </p:cBhvr>
                                    </p:animEffect>
                                    <p:anim calcmode="lin" valueType="num">
                                      <p:cBhvr>
                                        <p:cTn id="61" dur="1000" fill="hold"/>
                                        <p:tgtEl>
                                          <p:spTgt spid="57"/>
                                        </p:tgtEl>
                                        <p:attrNameLst>
                                          <p:attrName>ppt_x</p:attrName>
                                        </p:attrNameLst>
                                      </p:cBhvr>
                                      <p:tavLst>
                                        <p:tav tm="0">
                                          <p:val>
                                            <p:strVal val="#ppt_x"/>
                                          </p:val>
                                        </p:tav>
                                        <p:tav tm="100000">
                                          <p:val>
                                            <p:strVal val="#ppt_x"/>
                                          </p:val>
                                        </p:tav>
                                      </p:tavLst>
                                    </p:anim>
                                    <p:anim calcmode="lin" valueType="num">
                                      <p:cBhvr>
                                        <p:cTn id="6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4" grpId="0"/>
      <p:bldP spid="55" grpId="0"/>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43238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Query Browser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1754326"/>
          </a:xfrm>
          <a:prstGeom prst="rect">
            <a:avLst/>
          </a:prstGeom>
          <a:noFill/>
        </p:spPr>
        <p:txBody>
          <a:bodyPr wrap="square" rtlCol="0">
            <a:spAutoFit/>
          </a:bodyPr>
          <a:lstStyle/>
          <a:p>
            <a:r>
              <a:rPr lang="en-US" sz="1800" dirty="0"/>
              <a:t>The Query Browser is an SAP Fiori application that you use to quickly and easily search for, browse, and tag the analytical queries. This application displays all the authorized analytical queries and customer queries to which the user has access. To launch the application, choose Query Browser from the Query Browser catalog. By default, the content views are pre-organized by the view name.</a:t>
            </a:r>
          </a:p>
          <a:p>
            <a:r>
              <a:rPr lang="en-US" sz="1800" dirty="0">
                <a:hlinkClick r:id="rId3"/>
              </a:rPr>
              <a:t>https://122.162.240.164:44330/sap/bc/ui2/flp#Shell-home</a:t>
            </a:r>
            <a:endParaRPr lang="en-US" sz="1800" dirty="0"/>
          </a:p>
          <a:p>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Query Browser | SAP Blogs">
            <a:extLst>
              <a:ext uri="{FF2B5EF4-FFF2-40B4-BE49-F238E27FC236}">
                <a16:creationId xmlns:a16="http://schemas.microsoft.com/office/drawing/2014/main" id="{A39FD87D-43D5-2EE8-72EE-51A348EDD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924" y="2677374"/>
            <a:ext cx="8182645" cy="383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44396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cxnSpLocks/>
            <a:stCxn id="23" idx="3"/>
            <a:endCxn id="10" idx="1"/>
          </p:cNvCxnSpPr>
          <p:nvPr/>
        </p:nvCxnSpPr>
        <p:spPr>
          <a:xfrm>
            <a:off x="8974732" y="2939060"/>
            <a:ext cx="900099" cy="16448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7107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40">
      <a:dk1>
        <a:sysClr val="windowText" lastClr="000000"/>
      </a:dk1>
      <a:lt1>
        <a:sysClr val="window" lastClr="FFFFFF"/>
      </a:lt1>
      <a:dk2>
        <a:srgbClr val="153153"/>
      </a:dk2>
      <a:lt2>
        <a:srgbClr val="EEECE1"/>
      </a:lt2>
      <a:accent1>
        <a:srgbClr val="301F6B"/>
      </a:accent1>
      <a:accent2>
        <a:srgbClr val="662AD6"/>
      </a:accent2>
      <a:accent3>
        <a:srgbClr val="E36060"/>
      </a:accent3>
      <a:accent4>
        <a:srgbClr val="DE9B4D"/>
      </a:accent4>
      <a:accent5>
        <a:srgbClr val="F9D96A"/>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7710</TotalTime>
  <Words>1512</Words>
  <Application>Microsoft Office PowerPoint</Application>
  <PresentationFormat>Custom</PresentationFormat>
  <Paragraphs>220</Paragraphs>
  <Slides>16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Cooper Black</vt:lpstr>
      <vt:lpstr>Segoe UI</vt:lpstr>
      <vt:lpstr>Segoe UI Black</vt:lpstr>
      <vt:lpstr>Segoe UI Light</vt:lpstr>
      <vt:lpstr>Office Theme</vt:lpstr>
      <vt:lpstr>1_Office Theme</vt:lpstr>
      <vt:lpstr>SAP S/4HANA CDS, SAC Training Day 3</vt:lpstr>
      <vt:lpstr>Agenda – Day 3</vt:lpstr>
      <vt:lpstr>PowerPoint Presentation</vt:lpstr>
      <vt:lpstr>PowerPoint Presentation</vt:lpstr>
      <vt:lpstr>Query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203</cp:revision>
  <dcterms:created xsi:type="dcterms:W3CDTF">2013-09-12T13:05:01Z</dcterms:created>
  <dcterms:modified xsi:type="dcterms:W3CDTF">2023-12-05T14:47:50Z</dcterms:modified>
</cp:coreProperties>
</file>